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90E8B5-F203-4E3D-A356-F3662319327E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B01E09-E676-4E7F-95B5-88D057731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088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algn="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70488FF-8D31-4071-B5F6-6717D7903EF0}" type="slidenum">
              <a:rPr kern="0">
                <a:solidFill>
                  <a:srgbClr val="000000"/>
                </a:solidFill>
              </a:rPr>
              <a:pPr algn="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</a:t>
            </a:fld>
            <a:endParaRPr lang="en-GB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405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811DA-5C47-4EE3-8FB9-9090AB2EE98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424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1467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38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7511388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20402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18915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112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936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0873230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616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24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192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D278021-31B9-40A1-9EEE-9D425F76EB4C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63546C0-B5E2-450E-BA18-B1DEEBABA1DA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1839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1859632" y="1828800"/>
            <a:ext cx="8683788" cy="2215991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800" b="1" dirty="0">
                <a:solidFill>
                  <a:srgbClr val="FFFF00"/>
                </a:solidFill>
                <a:latin typeface="Rockwell Extra Bold" pitchFamily="18"/>
              </a:rPr>
              <a:t>R</a:t>
            </a:r>
            <a:r>
              <a:rPr lang="en-US" sz="13800" b="1" dirty="0">
                <a:solidFill>
                  <a:srgbClr val="F8CBAD"/>
                </a:solidFill>
                <a:latin typeface="Rockwell Extra Bold" pitchFamily="18"/>
              </a:rPr>
              <a:t> . </a:t>
            </a:r>
            <a:r>
              <a:rPr lang="en-US" sz="13800" b="1" dirty="0">
                <a:solidFill>
                  <a:srgbClr val="FF0000"/>
                </a:solidFill>
                <a:latin typeface="Rockwell Extra Bold" pitchFamily="18"/>
              </a:rPr>
              <a:t>T</a:t>
            </a:r>
            <a:r>
              <a:rPr lang="en-US" sz="13800" b="1" dirty="0">
                <a:solidFill>
                  <a:srgbClr val="92D050"/>
                </a:solidFill>
                <a:latin typeface="Rockwell Extra Bold" pitchFamily="18"/>
              </a:rPr>
              <a:t>i</a:t>
            </a:r>
            <a:r>
              <a:rPr lang="en-US" sz="13800" b="1" dirty="0">
                <a:solidFill>
                  <a:srgbClr val="7030A0"/>
                </a:solidFill>
                <a:latin typeface="Rockwell Extra Bold" pitchFamily="18"/>
              </a:rPr>
              <a:t>m</a:t>
            </a:r>
            <a:r>
              <a:rPr lang="en-US" sz="13800" b="1" dirty="0">
                <a:solidFill>
                  <a:srgbClr val="FF3300"/>
                </a:solidFill>
                <a:latin typeface="Rockwell Extra Bold" pitchFamily="18"/>
              </a:rPr>
              <a:t>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40724" y="4415564"/>
            <a:ext cx="105216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Autumn term</a:t>
            </a:r>
          </a:p>
          <a:p>
            <a:pPr algn="ctr"/>
            <a:r>
              <a:rPr lang="en-GB" sz="3200" dirty="0" smtClean="0"/>
              <a:t>Lesson 1 </a:t>
            </a:r>
          </a:p>
          <a:p>
            <a:endParaRPr lang="en-GB" sz="3200" dirty="0">
              <a:solidFill>
                <a:srgbClr val="00B0F0"/>
              </a:solidFill>
            </a:endParaRPr>
          </a:p>
          <a:p>
            <a:r>
              <a:rPr lang="en-GB" sz="3200" dirty="0" smtClean="0">
                <a:solidFill>
                  <a:srgbClr val="FF0000"/>
                </a:solidFill>
              </a:rPr>
              <a:t>CT - String a hollow tube (A5 paper rolled) between each pair.</a:t>
            </a:r>
          </a:p>
        </p:txBody>
      </p:sp>
      <p:pic>
        <p:nvPicPr>
          <p:cNvPr id="5" name="Picture 4" descr="M:\Office\Office Share\Claudia\new logo with slogan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3716" y="0"/>
            <a:ext cx="1717964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85" y="0"/>
            <a:ext cx="1837816" cy="154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6773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2000941" y="226274"/>
            <a:ext cx="8596668" cy="1320800"/>
          </a:xfrm>
        </p:spPr>
        <p:txBody>
          <a:bodyPr anchorCtr="1">
            <a:normAutofit fontScale="90000"/>
          </a:bodyPr>
          <a:lstStyle/>
          <a:p>
            <a:pPr lvl="0" algn="ctr"/>
            <a:r>
              <a:rPr lang="en-GB" sz="9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mic Sans MS" pitchFamily="66"/>
              </a:rPr>
              <a:t>Rule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1210114" y="2061557"/>
            <a:ext cx="10178322" cy="3593591"/>
          </a:xfrm>
        </p:spPr>
        <p:txBody>
          <a:bodyPr anchorCtr="1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3300" b="1" dirty="0">
                <a:solidFill>
                  <a:srgbClr val="FF0000"/>
                </a:solidFill>
                <a:latin typeface="Comic Sans MS" pitchFamily="66"/>
              </a:rPr>
              <a:t>Show respect and </a:t>
            </a:r>
            <a:r>
              <a:rPr lang="en-GB" sz="3300" b="1" dirty="0" smtClean="0">
                <a:solidFill>
                  <a:srgbClr val="FF0000"/>
                </a:solidFill>
                <a:latin typeface="Comic Sans MS" pitchFamily="66"/>
              </a:rPr>
              <a:t>good </a:t>
            </a:r>
            <a:r>
              <a:rPr lang="en-GB" sz="3300" b="1" dirty="0">
                <a:solidFill>
                  <a:srgbClr val="FF0000"/>
                </a:solidFill>
                <a:latin typeface="Comic Sans MS" pitchFamily="66"/>
              </a:rPr>
              <a:t>manners at all times</a:t>
            </a:r>
          </a:p>
          <a:p>
            <a:pPr marL="0" indent="0" algn="ctr">
              <a:buNone/>
            </a:pPr>
            <a:endParaRPr lang="en-GB" sz="3300" b="1" dirty="0">
              <a:latin typeface="Comic Sans MS" pitchFamily="66"/>
            </a:endParaRPr>
          </a:p>
          <a:p>
            <a:pPr marL="0" indent="0" algn="ctr">
              <a:buNone/>
            </a:pPr>
            <a:endParaRPr lang="en-GB" sz="3300" dirty="0">
              <a:latin typeface="Comic Sans MS" pitchFamily="66"/>
            </a:endParaRPr>
          </a:p>
          <a:p>
            <a:pPr marL="0" indent="0" algn="ctr">
              <a:buNone/>
            </a:pPr>
            <a:r>
              <a:rPr lang="en-GB" sz="3300" dirty="0">
                <a:solidFill>
                  <a:srgbClr val="0070C0"/>
                </a:solidFill>
                <a:latin typeface="Comic Sans MS" pitchFamily="66"/>
              </a:rPr>
              <a:t>Follow instructions with thought and care</a:t>
            </a:r>
          </a:p>
          <a:p>
            <a:pPr marL="0" indent="0" algn="ctr">
              <a:buNone/>
            </a:pPr>
            <a:endParaRPr lang="en-GB" sz="3300" dirty="0">
              <a:latin typeface="Comic Sans MS" pitchFamily="66"/>
            </a:endParaRPr>
          </a:p>
          <a:p>
            <a:pPr marL="0" indent="0" algn="ctr">
              <a:buNone/>
            </a:pPr>
            <a:endParaRPr lang="en-GB" sz="3300" dirty="0">
              <a:latin typeface="Comic Sans MS" pitchFamily="66"/>
            </a:endParaRPr>
          </a:p>
          <a:p>
            <a:pPr marL="0" indent="0" algn="ctr">
              <a:buNone/>
            </a:pPr>
            <a:r>
              <a:rPr lang="en-GB" sz="3300" dirty="0">
                <a:solidFill>
                  <a:srgbClr val="00B050"/>
                </a:solidFill>
                <a:latin typeface="Comic Sans MS" pitchFamily="66"/>
              </a:rPr>
              <a:t>Care for everyone and everything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 </a:t>
            </a:r>
          </a:p>
        </p:txBody>
      </p:sp>
      <p:sp>
        <p:nvSpPr>
          <p:cNvPr id="5" name="Rectangle 4"/>
          <p:cNvSpPr/>
          <p:nvPr/>
        </p:nvSpPr>
        <p:spPr>
          <a:xfrm>
            <a:off x="2142836" y="1801091"/>
            <a:ext cx="8312728" cy="1099127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846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2152652" y="230694"/>
            <a:ext cx="7886700" cy="1325559"/>
          </a:xfrm>
        </p:spPr>
        <p:txBody>
          <a:bodyPr anchorCtr="1"/>
          <a:lstStyle/>
          <a:p>
            <a:pPr lvl="0" algn="ctr"/>
            <a:r>
              <a:rPr lang="en-GB" sz="6600" b="1" dirty="0">
                <a:solidFill>
                  <a:srgbClr val="FF0000"/>
                </a:solidFill>
                <a:latin typeface="Comic Sans MS" pitchFamily="66"/>
              </a:rPr>
              <a:t>Instruction</a:t>
            </a:r>
          </a:p>
        </p:txBody>
      </p:sp>
      <p:sp>
        <p:nvSpPr>
          <p:cNvPr id="4" name="TextBox 7"/>
          <p:cNvSpPr txBox="1"/>
          <p:nvPr/>
        </p:nvSpPr>
        <p:spPr>
          <a:xfrm>
            <a:off x="4313884" y="4787085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94691" y="1556253"/>
            <a:ext cx="9772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We are going to listen to our partners carefully today.</a:t>
            </a:r>
            <a:endParaRPr lang="en-GB" sz="3200" dirty="0"/>
          </a:p>
        </p:txBody>
      </p:sp>
      <p:pic>
        <p:nvPicPr>
          <p:cNvPr id="3078" name="Picture 6" descr="Active Listening in the Workplace - Odgers Inter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975" y="2595485"/>
            <a:ext cx="4804351" cy="320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1878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868605" y="125981"/>
            <a:ext cx="8229600" cy="1143000"/>
          </a:xfrm>
        </p:spPr>
        <p:txBody>
          <a:bodyPr anchorCtr="1">
            <a:normAutofit fontScale="90000"/>
          </a:bodyPr>
          <a:lstStyle/>
          <a:p>
            <a:pPr lvl="0" algn="ctr"/>
            <a:r>
              <a:rPr lang="en-GB" sz="6600" b="1" dirty="0">
                <a:solidFill>
                  <a:srgbClr val="B55475"/>
                </a:solidFill>
                <a:latin typeface="Comic Sans MS" pitchFamily="66"/>
              </a:rPr>
              <a:t>Random Pairing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3235" y="1268981"/>
            <a:ext cx="5343527" cy="49053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26196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Object 3">
            <a:hlinkClick r:id="" action="ppaction://ole?verb=0"/>
          </p:cNvPr>
          <p:cNvGraphicFramePr>
            <a:graphicFrameLocks noChangeAspect="1"/>
          </p:cNvGraphicFramePr>
          <p:nvPr>
            <p:extLst/>
          </p:nvPr>
        </p:nvGraphicFramePr>
        <p:xfrm>
          <a:off x="885322" y="327516"/>
          <a:ext cx="8852235" cy="65304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r:id="rId3" imgW="4570501" imgH="3427618" progId="PowerPoint.Show.8">
                  <p:embed/>
                </p:oleObj>
              </mc:Choice>
              <mc:Fallback>
                <p:oleObj r:id="rId3" imgW="4570501" imgH="3427618" progId="PowerPoint.Show.8">
                  <p:embed/>
                  <p:pic>
                    <p:nvPicPr>
                      <p:cNvPr id="4" name="Object 3">
                        <a:hlinkClick r:id="" action="ppaction://ole?verb=0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5322" y="327516"/>
                        <a:ext cx="8852235" cy="653048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761939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sz="6500" b="1" dirty="0">
                <a:solidFill>
                  <a:srgbClr val="B55475"/>
                </a:solidFill>
                <a:latin typeface="Comic Sans MS" pitchFamily="66"/>
              </a:rPr>
              <a:t>Meeting and Greeting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251678" y="5153279"/>
            <a:ext cx="9513304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dirty="0" smtClean="0">
                <a:solidFill>
                  <a:srgbClr val="000000"/>
                </a:solidFill>
                <a:latin typeface="Calibri"/>
              </a:rPr>
              <a:t>Hello (partner’s name). Good to be your partner today.</a:t>
            </a:r>
            <a:endParaRPr lang="en-GB" sz="320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Picture 2" descr="http://cdn.hdwallpaperhdpictures.in/Clipart/friends/friends-clipart-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582022" y="1449643"/>
            <a:ext cx="3114691" cy="35619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52020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Ice Breaker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688075"/>
            <a:ext cx="684491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If you could play a musical instrument which one would you choose to play? </a:t>
            </a:r>
            <a:endParaRPr lang="en-GB" sz="2800" dirty="0"/>
          </a:p>
        </p:txBody>
      </p:sp>
      <p:pic>
        <p:nvPicPr>
          <p:cNvPr id="2050" name="Picture 2" descr="Image result for ice break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6069" y="175750"/>
            <a:ext cx="3861254" cy="30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fferent types of musical instruments Royalty Free Vecto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19"/>
          <a:stretch/>
        </p:blipFill>
        <p:spPr bwMode="auto">
          <a:xfrm>
            <a:off x="1937268" y="2841105"/>
            <a:ext cx="5294803" cy="3683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279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-18688" y="389215"/>
            <a:ext cx="7886700" cy="1325559"/>
          </a:xfrm>
        </p:spPr>
        <p:txBody>
          <a:bodyPr anchorCtr="1">
            <a:normAutofit/>
          </a:bodyPr>
          <a:lstStyle/>
          <a:p>
            <a:pPr lvl="0" algn="ctr"/>
            <a:r>
              <a:rPr lang="en-GB" sz="4400" b="1" dirty="0">
                <a:solidFill>
                  <a:srgbClr val="B55475"/>
                </a:solidFill>
                <a:latin typeface="Comic Sans MS" pitchFamily="66"/>
              </a:rPr>
              <a:t>The Activity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1221971" y="1454691"/>
            <a:ext cx="8060052" cy="43513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With your partner, thread the string through the tube. Discuss the best way to do it as a pair.</a:t>
            </a:r>
          </a:p>
          <a:p>
            <a:pPr marL="0" indent="0">
              <a:buNone/>
            </a:pP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Is there anything different about the string?</a:t>
            </a:r>
          </a:p>
          <a:p>
            <a:pPr marL="0" indent="0">
              <a:buNone/>
            </a:pP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(The string has made a journey through the tube.) We are making a journey through year 6.</a:t>
            </a:r>
          </a:p>
          <a:p>
            <a:pPr marL="0" indent="0">
              <a:buNone/>
            </a:pP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What changes do you hope to see in yourself and the class as you move through the year?</a:t>
            </a:r>
          </a:p>
          <a:p>
            <a:pPr marL="0" indent="0">
              <a:buNone/>
            </a:pPr>
            <a:endParaRPr lang="en-GB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28579" y="2651761"/>
            <a:ext cx="1769772" cy="385710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AutoShape 2" descr="data:image/jpeg;base64,/9j/4AAQSkZJRgABAQAAAQABAAD/2wCEAAkGBxMTEhUTEhIVFhMXGBcXGRgYFx8XGhodHRgXHx8eGhsYHSggHR0lGxgYIjEiJSkrLi4uGB8zODMtNygtLi4BCgoKDg0OGxAQGy8mICYtLS0tLS0tLS0vLS0tLS0tLS0vLy0tLS0tLS0tLS0tLy0tLS0tLS0tLS0tLS0tLS0tLf/AABEIANAA8gMBEQACEQEDEQH/xAAcAAABBQEBAQAAAAAAAAAAAAAGAAMEBQcCAQj/xABHEAACAQIEAwYCBggEBQIHAAABAhEAAwQSITEFQVEGEyJhcYEykQdCUmKhsSMzcoKSosHRFLLC8ENTY9LhFSQ0k6Ozw+Lx/8QAGwEAAgMBAQEAAAAAAAAAAAAAAAQCAwUBBgf/xAA6EQACAQIEAwUHAgcAAgMBAAAAAQIDEQQSITEFQVFhcbHR8BMiMoGRocFC4QYUFSMzUvEkYkOCohb/2gAMAwEAAhEDEQA/ANxoAVACoA8zaxzoA9oAgYvjWGtEi5iLSEcmuKD8pmuN23OpN7FJb7fYQvlPeqn/ADWSE9xOdR5sojnAqHtY3tcsdGaV7BO15REsBO0nf0qwqO6AFQAqAFQBFx/ELdkA3GidANSzfsqNT7DSoynGCvJ2R2MXJ2RSYjjl1/gC2l6tD3PkDkU+7elZtXicFpDXvHIYKT1kRHzPGa9eY9RdZPmLRVfwpN46tLaX0sMLC01yPFV1B7u9eVupuNcj2ull/ChY2utn9Trw1J8isvYm+cQL8qLgRVziROVm8LpzVg5nWNAQFIBqqXFZZoztZrRrk1+GvTJLArK430ez5pj+GxzHE2nv32USWLSy2xEwgUHKoJbd9wupJg0xg8bLEYjNOVkto9b+PqxViMNGlStGN3zfQPFYESDIPOt0zD2gDwsJjnQBD4jxexYVmvXkQKpcywnKOeXc9NBqdKAKns/24wOMdrdi9LqC2V0a2So3IzgSBz5jnFAE7G9pMHaBNzFWFAMGbizPSAZnyoAl8N4lZxCC5YupcQ6ZkYMJG402PlQBKoAVACoAVACoAVACoAVAHLNQAK8W7Xqnhw4W4ebk/ox6Rq/tA86qnVUS6nQlPXZAljuMXLv66+zjXwg5U15ZE0YftSfOl5VZMbjQhHkVJKtoItryhfF+WVfkd+VQ0LNeWgreE6XM3rAP4AD8K4zqOX4bO6KdANYOg2GvKK65N8wUYrZBh2b7UPYti1fRriKfC6tmcKTsVYCQvkxMACNNWIVla0hSph3e8Q5wONt3kFy04ZDzH4gg6gjmDqKYFGrDpagAQs9psQyfBaBYAhtfDI2K8yOuYelYsuMKLlHJ7ybXYaMeHt2lm0K0gli7sXc7s2rHy6AfdAAGulYWIxNWvK9R/LkjUpUYU1aKPaXLT0V1OwM64fj2KIzDdQSOhjUecGmvauE3F6oo9mpRuic9pX1/EVdKnGpqVqUojJwX3vwql4boyz23YOcP73DmbTApztH4D+z9hvTQyZB3Gng8VVo+7N3j913eQliKEKmsVZhXgsat1A6bHQg6FSNww5EGt+MlJXWxlNNOzMm+kLtu14i1hbrpaB8TqchuHyKmcg2gxJO0RUjhnOLTvGzuxZzHiY5joIGp8qAIzYOeYIoA9XBeYHtQBOwGIvWQRZxF62GILC3ca3JExOQid6ANp7AdubeIt27GIuRix4fEABd3gqRoWygSNDMwIoAOaAOSaAPNes0AdA0Ae0AKgDl2oAzXtV2ma8xt2jFjUSP+Kep/6fQfW3OkUvVq8kN0aN/ekDLMTqTNKjhzQAgaAG794KKAJWHxZ05igCcl5TsRQBK4Xxk4a6GQ5gxAdBs40E9M4Gx9jptbSqZXbkU1qSmr8w34j2hQKgssC1xA4aJCqdiR1MGB5GdoPcXjIYeOu72XrkLUMPKq9NluD5tgAtMDUydySZJ9yT/4ry9Z+0k6k+Zt0/cShEjYfFLczFDIU5T6gD+hFU1Yyi1mW6v8iyEk9jzB386kxEPcX+F2X8gD71ypFRdl0X3SZ2DuvqPVAkRcKcrNbPVnXzBMn5MT6ArVs/eip/J+u1fkrho3H5llhb8aHb8qlQq5dHscqQvqicDTouKpJXZxuwEfSaDbS3c1NtmKskyrNllSRtspBaJ0Ucq1sBU3h81+TPxUdpGY3cUzGSd+laQmMk0AKgDtbzDn/WgB5MX1HyoAkWr4kFTBBBHIggyCPMHWRQBofYbt9iBiEs4u8HsPK57mVTbMeE54EgkQc0nxAz1ANiHKgBTQB6ooA9oA8NAAh9IPFu6sC0rQ13MCZgi2sZz75lX949KrqyyxLaMM0tdjMsHdNyXOxOg8up9f9+SbNFa6kmonSDisZrkTfm3JfTq35b+src2cb5IeS4qKBOsbDWuHTvh/Cb2KztbGiA6nZmG1tfM8zy57iuNpbkXJ8hjh92dPcV0le5MrgCoAt+CY1ApQyLksx00YE6GdpiB7e9Y/EYSc88ttEvIYw7STityysW2xV3KZFpdWjz2UHqYMnkBykGo4Wl7V+0lstl2hWlkWRb8zniP6G8QqgI8AcgGUREeaBYH3DU+IU3JKfTR+u/8ABzDSSeXqV+HxJt3CD8NwyP2o1HqQM38VZ796F+a37uT/AB9BlaSt19evmTb2LkQBFVExrAXBetW+8+PKrSNCDl3HQ6kehI2mrZN06klHq18itLPFNlhbBAAJk9TGvy0qttN6ImlZDiuRsSKFJrZg4p7nRumPiM+tMOo7bsqUFfYF/pEE4NidYe2fm4X/AFU3wmbeKV+j8BfHxSoO3VeJljuBvXqjDJOC4devg9ysgGCxIAB/Pn0qEpxjuWQpSnsO3+B4tSR3RMc1IIPprP4VxVYdSToVFyIl6xctj9LbdR1KmNfPapKSezK5QlHdHCvPr0NSInVAD1rEEb6igD6G+jC+z8Mw7M4fR1GswouOFU9CFAEcoigArUUAe0AKgBUAZB9K+KZsaLX1RaSf4nY/PwClqz1G8MtGCZu5dZil0rjjdji5iXbQkqp66E+g5e+vlXbfMi38i14f2exFwDu7DKPtP+jHvm8RnqAZrja5s5mS2CfhfYZRDYh85+wkqnu3xN/LzkVW6nQNXuFlmwEUKihVUQFUQAOgA2qp3e5JWRnXbTBLYxAa2f1kuygHwNOrHllYz7z10vg20cWncQUvAjcBvP8A3tUiQ1YxysNdCNCN4PtQ1Y4ncseDsGa4w+6vyzH/AFfhWPxSTvGPexvDLdhz2cw2WwpjxP8ApG9WiAfRcq/u09Sp5IqHT0/uJylmbl1OeIrausbcq+bdQZMjXSOYiZGoIrntabllTTfQkoyUbtaFXiOzNxgQGOU8nTMR0gqynTeTJnnVX8lDNmSa7v3uS/mHazaff+1hm5wfEJyDiN/gb5GV98w9KXq8OTd4O3Y/NeRbDE8nqV627lrMXtstuZDEqcskkzlYws6g7CYMQJqq4OeVS0b528dicK8U7PYtsNiA2h3/ADrPGSRQB5QAN9trgfh11gPsHXyup/atHhycMZFd/gxPGPNh2/W4J9kOA271s3rqljmKgH4YA3A9Sd52r0tWck7IzKFKLjmaDPAYFLS5LahR5aVS23qxlJLREnJXDpw9oHlQFwd7U9nBfAe3pdUQOQYTMHT1irKdTLpyKq1L2mvMBAIJDCCpKkeYMEfOmzPETQAffQpiLwx5S2T3TW3N0fV0jKx5Zs0KPItQBvNACoAVAAJ2s7cPauGzhgpZWys7eLxc1QTGmssZiCIJqqdWzsi+nRzK7M145j7l3E95fuZnNuJgCADMeECYHOJqiUnNXGoRVN2L3sj2VXEJ/iMQWykkIinLoDBkjUagjwxMTMEAU1J5fdRJJy1DFOAWFGW2ndT8Rt+B28mceI/Oqc0nuSskSuE8GSxm7svDRozFgInafX8BU7XIuRai1U8hXmPDbrjidUiHxF7aW3e7AtqjFywkZQDMjmInSo5XfQlmVtTNhwe3igbuAYlSA/c3PAwVs2VkJ3VspgNGx10gWyTh8RynUzbFFxHCPaYC6ly25EjwnUA9QCGEnz3oW2mxO6feSuCYiVv2yde7zA5SvJgTDdPDWdjqV6lOXK9vuv3L6M/dmuy5sNtQNOW1NIXZB/8AW8KLoQnxB+77zu27tXOmQ3suQNOmXNuQNyBV8aX6reZRKpyuXuSrLFdzhkqLiSUiJisCjghhv00qmpSjNWaLoVXF3QKYjgy+I4S5bOUwyBpUGNvDJtn0BG+kmaUxGCjPVqz6+fUYpYi2309bEQ45rf61Svm2g/jHh+Zmsqpg6sdlfu8tx2NeD307zl+N2zpb8bnYKQR+8RoAJ1/CTpUFh5pZpppdX+OrOurHaLuxlMML2Hu2iAxzv4W2PjzKDv4Tp7GrIVfZVo1O7wsyEoZqbiVV25iUZbdjD2lUbLcZlJAyzBVCiwSBuf6V6KlVpVPhlcz5qpF2sXyipnTvLQAzinyKzZWbKCcqiWMcgDzoscbsiFgMabnxWLto7w4GvoVJHsYNdascjK/IA+2GAuW8Q93L+icqcwGgJABB6HNPrNMUpJqwpXptScuRT1aUGqfQID3uL8egSzKa6km5DdNII/e9KANkoAVACoAwNbjM6l9GZGYj7xZS34n8aRlz7zThsu4qMVYzFvth218uQ9ChHzmhO3cDjfvNZ7JmcFhtIPdJI84E/jNK1PjZOHwj/aKziGwt5cIwXEFCLZmNfInQGJAPIkVOklmV9iupe2hG+jvD41cNGPkXMwyqbnesFCICWeTJZw7xJjNGwADM8rl7ovDMlqFyrXUjjZwwqLR1MhY/CpdR7dxQyOpVlOxBEEfI1U3Z3RatVYHOz/Z7DYBXt4a2VDNLFmLMY21PIawPM9anJOoryZfSoKK0F2v4eL2GZo8dsG4vXQeJf3lkesHlVEHaWUJq2vQyvMzXG7ojNly67aq2nvm9ss8hV0oJxWbrf6EdbuxteFxua0lwCQ6q38QB/rVcI62BLMP4Szbe2bZtKLZmUyjKcxJOkRqSSfM1dsympBR0LRWqxMXaPGNcbOoh8Qwq3bbW3nK2jQSsiRIkawdj5E1C9ncmlcqr+Bs27lt0tBGtqVUoAgyERkIA1SYMciooV5J6l8KSepJ7pWGaIml5xsy27WhDxPCLbupcZlUEBeUmJJ110Agbb76RW7Ws0GrdwUxv6LFXUssMvhLAsYUlViNDMidDtlERVNTBKv2W6Lffu2/JZSqyjdLX16+hV4jCYs4tLy3Fe0UCspZkCnMTmVV+LwnQMSJ35VoYejSoU8iQvW9pOpmuESCpEhyKDhxc2Mb8q6AP9m8VibiN/irbI4MGQAJzNogXdQuTU8ydTUpqP6Suk5u+YXanBm7hriquZoDKOcgg6ecTUYStK5KrHNBpGfXMBcS2tx0KqxgToToDseXn5Gm1JN2Qg4SSuzU/oDtvOLbIO7Pcrnjdh3kqDzgMCRyzDrUiJr1ACoAVAGR9tuAPhrpuKCbTOWQ9C0lrbdNzl5aKORpWrCzvyY5RqXSjzQM4yxmi5b1MajbMP6Ef3HpT2MZfVBn9HfEA+Ha3Ottj65WJb2hs6x92qa0bO5yL3Cd8OSZmrIVElYtVRJbEvv0tqM7qo2BZgsmCYEneAdPKpxu3oKTavcc/x1oj9YhH7Qj86nqV6Da8QtHwrcDnopzt8lk1zLJ8gukN4m7cyM62jAE+M93PkBBaZ01A9a77F2uw9qr2QrlJyY3EjYu7kRmyloGijdidAo82JAHmRXIRcpJI7NpRbZjPA7PdsVYmQRvuDlCmZ2OdX0603N3ZCmrI0vsPxANaayT47JIidcjElT5Ddf3apqKzv1Bc0FSNXYshJDGHxZYB2tONWWUBuCQSCDkE6EHdQOhpj2btdC+dbM6PFrGxvWwehYA/I61zLLodvHqeXOIII+OGIUEW3yyTA8WWNz1qLhK17ElKOw49UtlyG2NVtk0gPxfFLjXHuW7jhDCIFhgwBgFVKkFmYmI1Iy+lIVcTU9t7Kmr8vn9tvMYhTjkzzdvIrrnDXtu6XdLuYl9c2pAI1O/hIk9ZragpUller59/rbsKaNZWvFaEiwgAgUOV3cJScnceVtYjTrXCI8DQcOHag6QsTh8xmasjUSVi6nVUVaw3iLot22ZjoiliT5Amq370tCuclrIznEY69iTatnLuttFGgloUTJOsxrTkYKOxmTqSnufSPZHhbYXB2MPcIL20AYjadyB1AJgGNYqRAt6AFQAqAKHjXFLffLgnw9y8LqBnKhSqqXCAsCwcgMRJUHKIYwNaDvaZrx3hBwmJezJKEd4hO+UmNfOZB6lZ0zRSdWGVj9CpmRD7JreGPIw6Z5EuswMuUFteREW4+8VEgEmoqm5qwVJqDv67TT8PeDAMp0Pt7EHUEHQg6g0rrF2Zbo1dDl6YBWM6kMs9RynkCCVJ6MaupzyyuU1IZlYucJeS4gddj1GoI0II5EGQR1FaKd1dCDViRFdAqON4gEraG8q7+QUyo9SwHsrUviKmWNupdQhmlchk1mtmgtD3hWH765nP6q2TH37g0/hTX97pk1ewtK3vv5CeIq391EbtX2UwN499ebuLh07xHCMxgaEMCrmAN1J0FMVFC15bFMJzWkQbwvDsNhybtm/imZVMG4qLbI3IYFVfLpvygGDFZ0sXhL5FJt9ib1+SGv7795r8BDwbiqYi2HSRtmU6MhjZhyP4HcaV2pTnSllmrMlTqwqxzQd0TrGJa0xYAsjauo+IGIzLO+gAK+UjWQb6NdJZZFNWi3qiw/8AW7ETn1icuVs/8EZ/aKbzx6i+SXQrr19rrh2UqizkQxMkQXboYJAA2BadTCp1qylohmlSa1Z6WpVsZSBnjXFxcY4e1ctrye47m2g5FRcCkBuRO42GvwsRwVedPPFW6P8APlyF5YyjGpkb16fgIuznZu3aIvM63X+oV+BOXgGsmNMx5bASZlhMBTw+q1l1IYjFTraPRdCH264aZXEKNICXPIT4W9JJBPmvIGmK0bq6OYednlfMFVNLDoS9nODWMRZMl1uKzBiH3klgYaRENG31SOVMwjGURKpOcJNJk9+x6TpeuAeYU/6RXfYxOfzEyl7R8Lt4c21S47OZZg2WMoBHJRBLERr9VulQqQjFFtKpOctdimY1QMg52vvXGRbNq3cY3DBKoWGkHJIHxGQY6eoq6jG7zC2InZZUEnYr6KWtXbWJxdxTky3BZUTDiCM7H7J1gDcDWNCyJmsUAKgBUAKgCp49wJcTkYO1q/bJNq8nxISNRrup5qd640dTsC+M7C4q9c7y/jVZoCl+58WUToqhgqaknnvzquVLM9WXQrZFaKCXs52esYJCtkEs2r3HOZ3OurEADmYAAAnQCrEktiqUnJ3Yx2gsJam+LiWyT4lcwtwx9WNRc03AMgQQdCKqtBVO8toTmpZYq/YVfCuO2b+lt/GN0bwuI+6dSNRqJHnSFSlOn8SHcyzOD3W65onqSrFkYqx35q2n1lO/LUQdImK7TryhsQnRjMcbG4giDcQeaW4b2Luw/CrXjJckVrCrmyHev27K5ncKCdWZtWY+Z1Zj89hS7z1JdWMRio6IoMf2gLoWtAi0p1zSrXIOqjnbB2zfFrsIk6uG4Zem6tR9y8yE87n7NaO9vqT8H2ne8O7XLh4AAtoJIA08LtoVjooI020rK4hjMTh/hirf7b+VvmSfDnTdqn7HuQSWOrHdiSzH1Y6xXnatepVd5ybL4wjDSKKHi5Nxu7Gyw7c5M+Ff6/w16T+GsCpSeJmttI9/N/IxONYpxiqMeer7unzK/Brc70dySt3XxA7CdS24K7aEEExzr0nFa+Ho0M9dX6Lm32GNwyFeVa1F269Letgtu8Vu2bZe6ouKsS1vwNqQJyMSNJknP10rxlDGRqyUbWf1PYqnJtJc9CZhuK50V1tXSrCRop/Jt6dce0hJOLaa1Wg42KuH4bLT1ZlUe8Et/LXLLqcv2A/hOIXcTevW3KrbtyMqE+I5mHibdgQp0AUdZpXHVXSilDd+vkMyw+WEJN/Em7eBXcX4cLbBkAFtzBA2Vt9B0YT6EferY/hzicqn/jVXdrWL7Oa8uy55njWBUf78F3+fmecGbuyVRijLEFTlOUzAOXcAgiDyArO41CpgcXmpNqMtbcr89Nu35j/C6scTh7T1cdPILsJ2kZEIxaZ7WXVwkmCNnRRDT1UDf4dzVmC4n7VqFVWfXk/LwLquFafua9hntvji52zIbdsscmuYoJ0Vzzjr89pN+eMpaGxV4bVo0lK+bTXs812l/wAM4k9phcssJIg/WVh0MHWORBke5BnGbgzMnTjUQQXO2twrC2EDdS5YDzy5QT6SPWrvbroUfyr6g5icSzszuxZm1JP5DoB0qiUnJ3YzCCirIpeIcYC+G34m6/VG3zOvKuTTgryQ3gqH81NqL0W7/Hf4FE/GL9mO6xF5GJJ8NxgPM5QcpJPKPyquNSe9zbq4HC5cjgttXzst3ff12GucD7XuLVsYq03eZFzshDaxqSuhB6hZ12rTSdtTxFTJneTa+ndyCzCYtLq57bhl6gzrzB6EcwdRQRHSaAPE21oA6oAVAHJoAoeLdprdtWFsd5cU5YghQZjViIIB+zNdSG8PgqtZqysnzAHiN97rd7cYs+08gCdlH1R5c4kknUytY9NhsNTw6yw58+f/AApcSgIfwhoYNG+wU/ONPetClDPh3E8dxXERocZVSWyy37mrP7F1wniGRgHu3O6Iic5OXo3iJ8PI9JB0ANYtegnG8VqeoxeDjlz0l326dUFyYMEa3bjA/fj5FIrNzdhmZb8yg7TC0mW2ijvCczGczBQCBmYy2pOknYGnMIpOWZ7DmApXq5lyKLEXYw9sfbdT7G5n/KPnXopJrDJL1zEnWh/OKUuc7L66HoWSOsyDsQeoI2NZkoxnFxkrpnp5wjNZZLQuMNxFwIuAsPtiAf3gYE+Y67CsDEcE969F6dH+H5mXVws4v3dfEii9IzfbOYemseUxAPIxpXr+HYb2GHhT6LXverPnuPr+0ryl2+GhK4ZbhPDpdveIn7Ca5T8th9pjyBjxXGMV/MYqUn8MPdXbbf6vfsPTcNw6oYeKW8tX8/Vu8v7uHVkNthKspUjqCINY0ZuMlJbo0gYw3EL+Am3cUPZkkMfCNTuHAIEmSVI3Jgxv6CjWhWWm/Tn67RqVOniXmUlGXNPZvqu/p/193+19y8CmHtgOeat3rCegCgD9o6DpVsssFeWnfoc/koQ1rVFbotW/XcS+F8KexZkfrZDMAdwBAST0E6/aM7Vi4jERrVNdtv39cimvUdSWZKy0SXYuRJxai9abKfiBKmNmGokHYhgJHlFV4erLDYiNTnFp+u9C9anGtSlB7NWKHBOMyOPhYEAddAwJ9AD/ABV7L+Jqalh41Evhf2fpHmuBSca0qb5r7r/o72vzdyiAjbvHHkNh85P7lebwNC16j39X9dp7XhyUq13svF7ETs3wZrii+yzBITzgxmIPnIHpPSN/C0rLO9xPjWNcqjoQfurftfkvG5xbw6i/cVhlaSdypJzMx2InR0PvV+LXuwl2NfR/uY2Bfv1Idqf1X7Eo4c/8xwP3fzKz+NJXNKxX3nt3DCzcClZMlgToVVZOUkmJI2HrWhg6Dv7WorRWvf0MniGKTj7Gk7ylp3LmU+NH6V5MkGPcaGPLNmjyis/G1HUrNs9jwDDxo4KKjzu/vb8EXhdoXMZbU6jMP5FL/wCYVHDxvNfUlxao4YWo+rUflz/JpWDsZ2iYESa0zxZIu8FQmdD6qCfnQBJttZwptsItg3FUsBEg6tny7+EHfQb6RUZWRKKb2DW0wIBBBBAII1BB5iOVcA7oAVAHJoAzzjaqLly4v/w0zP3pOYj/AKZOx6z9XKajGtFyyG5w+vKMVCXyZSY68WifYVcb0IKKKvD/AFj1dvwOX/TWthVakj5jx6efiFV9qX0SO7FwJ4W+Dk3JfI9B0O3LpKuJw7i80dvA9FwDjcHTWGruzWkW+a6d6+5PtrAhHuKvRLjqPkrAUg6cG7tHp5YWjJ3cRm6qjwrAd9F5meba7wNT6VbTp5pKKIYirDD0nlsui7RnjB3VdrdsqPIkAx7AJ8615rMml0t6+x4DHYj2deml+lqX3JGFEnTpWMfSHJImjCNcsvcEZArEAzFyBMyNlkdPFHQ6o4mtf+3F69THxmJbvGG3PyK+6ctsx9VNPZdPyr1TajG/Q+aRTqTS5t+JYcL47atwptOogSwh9hGuubYbAGvmdXBVZa5k/sfUHw+vBaK/c/OwS4XFJcXNbYMvUH8D0Pkaz505QdpKwpzsx6ogeAUARMbxOza/WXFB+z8TfwrLH5VbToVKnwr137Eoxc3aKu+wHL3aC2tyUtNqdy+TNHPKsg6Rq0HYdKfjgJuFpSX0vb56fYahw+o2s2l/WyImGYMEKja7oPLMUj2DH1r1eNg6nCLbtRX2a8jxkYfy/FpU3ylL7pjPGMSWv3FdvBbCKep8CmPmxrAwf+FX9anvMDC1O63bf4DjhgAs2gNhbSP4RXoErKx46cnKTb5sFO2uDAuC5AgiT7QrEz0U2z+4aewrTTi165mXjYyUlOL12+a1X11RR2sN3hgTE5Z1ck8wimZI67COcGGXCjD3kku23gJqpXqe65N35Xf37PWgTYbgxtKrMIOoC75Z5k83Osn2HMlCtW9o7LY1MNh1SV3u/VkBN1pu3FEFu8uGJ5d42prAxDyylJ7XPoOExNOlhaa55VoSMBgFR+8z3c4LHS2wAkEc1k6Ejes+WOqxd6dl80342F61q8clS7V72Sfjv4FrZxjAyt24DtqWWZ5ANoa4sdi/9vpZ+As8HhLfD9brxLDhvaK8o/SEXBLfEMpIzECGUaaRuD/d2PFZwdpq+22/b/zQTlwuM1em7b77dh43FP8AFPmGgXRVmYB3MjRpgaiQIjcGXZV1VV47et+gtToOl8W/rYIOzPGDh3CMf0DGIO1tifiHRSfiG31tPFNlKp+llVel+pGg0wKCoAqeP4gwtlTBuSWIMEIIzR5kkLy0LEaiqa9TJHtLaMM8iua2CIgRtFZdzSSSATj9oWb3d2wSoAYrtlnYIToRpMTpIjoNrAwq1qbfT7h/XKeEmqda7T59PMr7KEKAd+cbSd/xmvQU45YqJ4PE1nWrTqP9Tb+rHFE1IpOlwSfZ+Wn5VW6UG7tIZp4zEU1aFSSXZJ+ZL4dYRQ14qAoBCwNT1I6yYA9POuRUY6paG1gYyjB1qzbb5t3svWpFuIcuvxEkn1O/ty9BVkVpqYNeq6tRzfMKeD9jWa1burfDIyW3VSpUsCoMOynQRzC/LavPTvZpaM9y+K1J0lG3e+vl62LDFWhlNt1NtmBUBoAMgiFI8LegMjoKyqlKcHdnIVYSVkZ1irrd14jBIVT+8QD+Zr1uKqL+WlJc4+KPJ8MouWPpU3ymvs9fAQrxx9kue23KtmUlW6qSp943HlXJRUlaSuimrh6dX41f11JqcaxI/wCMT6qh/wBP51Q8JQf6fu/MUlwui3o2vp+UM3+IXnEPecjyIT/7YWR61ONClD4Yrx8blkOH0I7q/f5bEWAJ0jnoKu3G0owVkrLsPcDhXfxBScxAnQKNYC5joSDuBJmajVqwho35iMsZSpO8neT5Ll2dO/UsMDZ7twjEEi8Bp53AefrWy6qlwaU+sX4tHz/FyVTjTlHm0/8A8oqu0T/+6vCRGdduvdpvHP1rBwzboxv0/LPoHDLey+bNA7P3M2FsH/pW/wAFAP4ivQxd0meIrQyVJR6Nr7nXGcF3togRnHiWeonT0YEr71bTnkkpC1amqkHEa4LwpbKDQZ4AMbKPsr0Ufjv0AKlRzd/oco0VTjZb831GO02M7tFiCxPhHn5+QEk+QNK4itGjTc5chuhRdaooLmCaEIIAl2JYxuxJkk8gJO/sOQrx9Wc683Ob9dEerpwjRioRQ/awztqXyj7oB/FgZ+QqMVDkr9/7eZ2Tlzf0/cduYRVBLO8ev9F3mYjnNWwbze7v66lUrNe9t66EDFYJpzkacrXID8s3ltpp1M5Vle1//t65du/XoiFPS/29c+zbp1FYBdkyNB1OYbgD4tD7CCNyOlXYGM1V7FuQxkoun2vYulsgTuQd5Yt+Z0rZuZdi9w/b1LaLbdlZ0UKxMySBBJ8yRTamrGfKm03YP6mVlBxdSt/M3wuqKp5Agucp8zm0660li4SdmthvCySuhmkR0G+MdnXdjctuCYPhfT6zNoyjq7bjmNdK1sFxJUFllHTsMfH8MeIeeMte3Yob+Cup+ss3B55cwH7ySB7mtunxDD1NpL56GFV4diae8b92ozZurmyzLnZR4mPWFGp9hV7r0kszkrd6F1h6reVRd+5kzB4c3ddRb66qW8hOoHn8utdUs6utupp4Lhzvnqr5eYsTiO8Iy6Wl+EfaI2b0HIe/SOrXXlyI8Rxuf+1Dbm+vYNX9qmZBonYPFh8Gi87Ra2R0gyv8hWsPEQy1Gj0eFnnoxfZb6BBdthgVYAqdCCJB9QapGDLMdwoWuIdzk/RlzcURpkIZhA6K8qByyio8VxNuGSV9bqP3v4IVwmHf9QzcrN/a3iyzx3ALNzZcjfaSF+YiD7j5V4yli6tPnddH6uespVqlJ+47dnL6A7juBXreuXvF+0g1903n0mtOljKU93Z9vn52NSjxOO1RW+680VL3ADBIB6HQ/I600lfYfVek1dSX1RKw2Cu3DFu2zecZV/iaAfaT5VVOtTh8UvMoq4+jDZ3fZr+33L/AdmFHivtn+4NE9+bfgPKs6tj5PSCsuvP9jKr46rV0Wi7Py/InKs3NoW2AABtmI105QkAftmlG7R7X4f8AfARW/cDGIM4loJEXLjSPLwexk/h5V7Kjl/pNKnL9X4k35GDCk58SqT/1S+rSXmU/GABdIEAFVMe5Bn5D50lUWzPa8HmssodHf66fgOexd/NhEHNC6H2Ykfyla0qDvTR5rikMmLqLtv8AXX8l5VogI0AA/abGZrxM+FE09yZ94UR61h8Xm3KFJd/48zb4TBKM6j7vz5ETCpAk/Ed/7DyH9zzNYFWV3ZbLbz+ZtQVld7stgI0qzYqepHt+M5vqj4fM7FvzA8tedWP3Fl58/LzK17zv9PMcvjwmqZbFsdyJw2yM9x4+yvvuxHrK/Ktnh6fsbvr9l6Zn4xr2ll6fqxYExqdqeFRwfRw939KWKm548pgEZtYIjcTTap6CEqupqtWFJxetK6lWUMp0IIkH1FAAvxcjCkSxdG+FdXugem7qPtHUaTmJmlZ4KU3/AG18huliHtIj/wDq1v7/AP8ALb+1Q/puK/0+68xn2sTh+M29AM5YkADIRJJgasAo16kVCeBrwWacbL10Oe1iQLpXJOIzGVRLtt/Ey5jGe2VkmWP1SRppBWDCKk5WhvysQdralJiL5ZRbOwA7zSMxj4Y5DmR5gdRXsINzis3z7+hh8Rxns17KG737Dnb1q0wDh9taALbsLjGTFogMLdDKwOxhWZT6ggj0Y+VI46CcVLmaXDajU3Dl+TT6yzZA/jF3PimMfqgLan1CuxHqSo/crzfGazdRU+S1+b/Y0cHC0XI6rFHRUAKg4KgDm7saDpXYFfCW3zO5nr4iB/KFqyrvbol6+pGO1x/gPYu1cBxF53bvSzBEORcpZissIedZ0I3jWK9nh43oU0+UV5mM24Tm483f8D3b3gOFXAswt933ILW+7hfE0DxSNVJy5ufhncCpVYRcdeQ3w+vVp11kdnLR31WvUHvo8tkYZ2LZg91iD6KimI81NdwytTRZxeebFS1va3gE9XmWV2Pxo+Ffc/2oACuLsDeI3lk/lUn80rA4qmqub/1/Nvyb3C2nSt/7fi/4HbLcudYUkbJLuXcyhQdWOX0EST5aAwepFX0Wnq+XpC9VNadSSBGgEAcqi3fULWGcQ+kc6hOWliyEdbnnDh4Ad8xLT5E6fy5flXoqEMlKMez/AKY1WWacn2lx2XwqYjFG2dUtAO43BMjKh8j8R8gBzNN0UmxTETajZczSqaEhUAVPHeMiwAqgNdYSAdlH2n8p2G5PkCRbRoyqysjsY3BBiSxZmLO27Hc/2AkwBoJrapUo01aIwkkjl3irDpBuks6gBSwOY5hKxBBn1mBBBnXkRSuLoKvD2d7czl9RriGJbwu+riUtKSHy5gs+LKGPwSZ5CNaowmBWGTd7yf0+hXia6pwc5ctiNbXKI1PmdT5k+ZOpp9Kx5KU3KTlLdiIrpAZxF4KJJ/3/AL5UNpbnUm9ERFLEgyUAIIj4pBkGfq6wRGu2o2qDjnVnsTjL2bvHf19fA1nshxZ8Thw9xYdWKFogPEeJfLWD0ZWHKsWtTVObimehoVHUpqTVih42txcVeYCQShyaAkd2gDIdpzKynN9ncRr5bi8V7ZZtNNH+Ga+EfuafQ8w2NBOWGB80YfiRB9iax5QaV9Pqv+jaZLBqJI9oOCru4HLjSuHSFnURaTdV0Gug2Enl5TvB3g1JqUlnZFWWiC3gNxDh7QQ6KipHMFQAQfMRXuac4zipRehiSTTszIu3vEMQ+KuJiCVW2x7tNkCa5XH2iV3brI0iKSxEpuWV7Hr+DUcPGiqkNZc3zXZ2fkKuzuHK4O0uzFM2nIsSx38zWhTjlikeVxVb21adTq2/ly+xExF6/s1q7HmUy/yufyqYuRTadviOUdFJk+rEA/IA+dAFbx3DBTacDwqwQxsJDBSPdyP3hWbxOjnpZly8NH+DS4bVyVcr5+Oq/JEIry56U9t3vHr9VeX3j/8AqPxqTVqenN+H/SG8+5eP/CS2L0+I+wJP4CTUYxqTeWO4SyxWZnVvDs58QKp8mb+oHyP9dTC4DK81VfLf6+QhiMXmWWn9Sc2i6AaDQbDQbVqCHIKPox4ZksNiD8V/KQftIuYq3uz3GHkwqzBwlGDlPdu/d0X0FsbOMqmWO0Vbv6/cM6bFBnF4gW7b3G+FFZj6AT/ShK4GetiCxLufG5zN69BpsBoPIVvUaSpwyjCVkcNe6VaSI967AJMnyG5J2A8ydK43ZXOD2Gs5VJMFzqx8+g8hsPnuTXIrmwRUYlpunogj0LAE/hl9Netc3kYfFq15KmuWo1eZx8IU9ZMf3rrvyMhW5jLXbh0gD1bb2G/pIrl5ciSUebI7ZVMu0vy/H4VHv51zRO7ep3VqyWnrmdhySCVOQEFhMMwB1VYPhJEjMTInauTzuLy6HYZIyWbVevX5Ns4f3fdW+5AFrKpTKIGWBED0rBfaelVraA32luquKRWYA3LfgBIk5GOaBvpnT/YrB41Sm1Ga+Fb9l/MfwUoq65jQtjpXnzQO6DhxdvKolmCjzMfnXUm9gvYivxO3srBj0Xxn5LJjzqfsp81bv08TmZDTXLtzQDux1MF/YaqPUz6V33I76v7efrc5q+w7t2AggCOZJ1JPUk6k+Z6VCUnJ6kkkgj7IZThxcUz3jO8ggggMVUiNIyIv/wDa9jgaPsqEY2s7a9/Mx6088273OO2GBwtzDscXa7xBoIHjBchQEYEFSSQNwOulNOKlozlOrOm7wbXcCfBOIeHK+hGjfdbn7HcHoQedWFJeUAKgCu4zhlZDIHQ+YNDSaszqbTugNxNhrZhtVJ8Lf0PRvwPLoPM47h8qLc4ax8P2PR4LHxqpRnpLxIqDxP8Au/l/5NZ8/gj8x+PxP5DhE6HUVWm07om0mrM8t3BbY3CJyox8zsAs+ZP4Vq4Cc5ylKctEub9dDOxkYxSjCOvYvXUJuF8Lu4pstvw2pAa9oQNyyqObRAHTPPKK2IU76syatVR0W5p9u2FAVQAAAABsANhTQkdUARuJWFuWriOYRkYMdoEanXpvXU7O6Ay+xedlzd2zAlgCIBIDEBirkFSQJy6xO5rdhUk4ptDCY53h/wCW/pl/8xU83YduNYQs9xHYFVi4FQwTIIGckTyzAQYhp56VqTlJPv8A+nCzumAauOg9a1Lnrcf8Dl/ICox5nmOIv/yJfLwRzcwiEyRr150OKYmpNaHAwKdCfUk/nRlR3Ox61ZVRCqAPIRQklsccm92eXl0rpwN/o54jmtvh23tnMv7Dk6ecPm9mWsjGU8lS65m7gKuenle68OQEfTTm/wAba5juFyjzFy5J8uWvlVuDs4yTVyvHZlKLvYouEdosXbH69mUQAHh5PMy3ijlvyparwLBVtctu2On22+xFcWxNLS9+x/Yu7Hbi8B47Vtj90sn55qz6v8K03/jqNd6v4WGqf8QSXxw+jJqdtbJ+Oxcn7pVh8yV/KkJ/wvio/BOL+q/A5Dj2HfxJr5LzHW7aYcbWrx9l/q9VL+Gca3rl+v7Fj45hVtf6eZExHbg7WrAA6u3+lR/qpyj/AArN/wCWol3K/jbwFan8QQ/+ODffp5grxjtBicQuW4+gkNbQZVPXzPkCSCDW1g+D4XDNTjG8lzer+XIz8RxOtVvFuye1vyan9DeLD4AoD+qvXEjpOW5+dw1zFW9q2hvCN+yVwzx9oPbdSJDKwI6yDS4yYzhMdopuFg+UDvFEyOjqB5nlG8ZZpWhjYyVp6P7CtLExlpLRl3w7jaLAa/aPkCPwBaR86cUk9mMJplwvE7R2afSugVfF+NJGWZ55RBY+06DzOlQqVY01eTIznGCvIoruOuPoMqg6EAZz820/lrNnxF/oX1E5Yx/pX1IiYEySGImNNCPYRp6CKzqrjUfvRXy0GaPGcVSejTXbqdf4V/tr/Af++qfYU+36/sN//wBHiLfDH7+YbdhuzVi5bN68vetnIAeCsACPCBBIJbed/IVt4GjCNO6W4PHVsTFSm/poHiIAIAAHQCBTxWdUAKgCp7UkjC3I55Qf2S6h/bIWqylb2kb9UdW4A2bZlwtwghicpGZYbUQDBjloYkGtqKd2ky8f7i42huADnlQho8iWMfL5b12WbmwE1sC4qqAAiEEDlOXKB5QrfhUYay0BHt5uVXEiiwzAgkbFnYehYkfgajHY8ljJZq832jtdFxUAImgCXwrhN3FErZAyiCbjaIATy5udD8OmmpFKVMZTjpF3fYO0cBVnrJWXb5Gg9nuA28KpCHM7RnuHdo2A6KJMDzO5JNZlWrKo7yNmjQhSjaIC/THgM1zCv1W4hHIwUIHn8TaetNYJq7TE+IXUYtGf1qGKI0AWXZfs9iMbcdLZtgIoLM0gCTAGgMkwx/dNLV8R7K2l7jmGwqr3adrfPyGOP8JvYXEGxcZCQFaVnUEbiYjUEe1SoVnVjfYhiKCoSyvX7eZEq8WG7lkHXY9R/vX3rjjfUkptaGm/QwxCYlJmGtt/EGH+gVlY5WqLuNnh0k6b7/wjSGaKTNAxl7C5FgRoPlH4/wBIrArWzO3Ux6tru3UY7nzqkqGrmETdgp9QP611NrY6m+QsM9o6WyGA3y6gesbVZ7Ko9VF/Qn7Ob1syUpEabVWVntcAVAGidgj/AOzXqXu/hcYfkK3cIv7MfXM18P8A40EUmmC46oAVAHF60HVlYSrAqR1BEEfKgAC4rwO5bbxW2uIJy3EBLxpoQniDdY0MTpsNSnioSVp6MtU09yrvXbVr43dRyz3XXUCebakazPSrM1J/q+5NK+xxhsbbYi3ZKkmSEtjMd9TCCdzqfOrVWpR/UiUouG6sS8PgLl3TKyJsWPhPmFB1nlJAjcTWbjOKwhFxpay8CcKblryJdvsrYAgd5HTvH/7qx/6lif8Ab7Iq/peF/wBPu/Ms+D9kMJcs23dLhLjNPf3Ro2q6BwPhIrSjiK1leTEHhKF3aKI2K7N2Ld50CHKQrrmd20OhAzNyKz++KSxWJrxatN27xzDYXDyTvBfRHVvgtgGe5tz1yCfmRSMq9SXxSb+Y9ChSh8MUu5IvOBpDXY6IP8396cwnwfMVxXx/It6aFgC+luwGs2DmChbp1Pmh/qKbwTtU+QjxBXpfPzMvvPJn/Z8z5mtZKyMNu7OK6cNR+h1V7jEN9Y3gDp9UW0j18ResjGyvVt0N7h8bUU+t3+PwRPpi4fBw+IEbtZbqZBZPYRc+dTwE7ScepVxKF4KXR+JnNahjCoA0P6HWh8V+zY/O9WZj/ij3Gxwz4Zd4a9qsX3eFusSZYd2I3lyFkemafasyrPJByNCpLLBszImvPt3MY8rhwavLpNAGk/R9aAwSEbs9wnzIdl/JQPat3CK1GJr4dWpozu4f0l1el26PlcYVj1/8su9mZW/yS7xVUVnjMAJOgGp5V1K7OrcMPo142t0X7B0NtyycpQwCY8nB9A61s4SacMt9jUw0rxy9A3B6U2MHqigD2gDw0ANigAD+kqTcsJPhg6ctWE/5QPfzqUTY4RFNyb7F4v8ACLPsLZVbDMB4muNJ5nLAA9Brp5nrXHuL8Um5YmV+Vl9jvBiFyc0JQzvIP9RBHkwPOsitFqoydFpwR7ipK5VMO/gU9C2k+2reimuUoZppHak8sWwotoFAAEACAOgFa5llPxz9ba/Yu/5rX/mlMZbKhrC/EyJWePE7gJk3fJlX+RT/AKq0sIv7fzM/Ev3y02pkXAv6W8A1zAh1/wCDcW4QNfDDIfYZwxPIKaZwk1Gqr9wpjabnRduWpkVt5rZPPnly4B/auSkoq7Oxi5NRW7NY+iLDFLF2d86qf2suc/LvBWBOeeTl1Z6mNP2cIw6Ij/TPfixh063S/wDChH/5KawK/ufIR4i7Ufn5mYW3mtYwzqgDSfojtCcSR/0gemhu/PQzWVjn767ja4clkfeXf0j4DE3cMgwq5itwO4EZiArCFBENq0xvppJrLxMJTptRG68ZShaJlVvjLqStxASDDbowPQqZ1+VYsopOzumZbSTs9CQONJ9l/kP+6uZV1X38jll1GsRxtI0VvfKB+Z/KjIuoWXU1n6NcR3nDrLaam7sZH665zrcw/wDiia1D/GgI7e4c4TFM2Q91eJuIwiMx+NTJGuYlvRx0NZ+Mo2nn6ieLp2lm6g5e4+o+FdfvMF/ImlFD0kKpLa5HCX8QRoSvLQrbHnJ3/E1dGlN7Ky+43Rwlao7JWXVmmfRpYS0byeFrxW2xaAHYHMNBvlBUe7ama08PFRjZGi8PGjZIOwKYOHVACoAVACAoACPpNswti70cp7Eqx+Qtt8zXUanCp2qNdi+zX4uUOF4jiLIyJdyKGLQEUzMSGLgzr0y/1qVjXqcOpVpyqSb1+2lgo4Bg3xVoYi7ddbhdx+jCquVWZQIZWLDQ/ESRJiKpnTjLSSPO1YuhVcIvYv8AB8Lt2zm8TP8AaYyfYfCv7oFEKcYfCiiU5S3ZOqZEpcdhRdvsGLDJbt5SrFSCzXZ8j8KaEEaVGUIy0kiUZOOzOTwkHQ3bsc9VE+6oCPaDVX8tT6Fjrz6j/ArCocQqiB3wPWf0FiSSdSZnU1ckloipu+rLWunDxlBEESDoQaAPnPj1m3bxF62ilcty4CJ8Kw7QFXoBGgIFWxxdWGlyDwFCpq4+I1w28qOM6SSQA8kxOghTtvEjWqqtepV0ky6jhaVHWEfmbl2FwpTBoSNbha57MfCf4AtcWxybuwa+mi1+gw7dLrL80J/009gf8j7vIzeJf4l3+Zk4U7ruPl71qNPkY0Wtmh1A8+KB6Gf6UK/MJKPL19zYPokw2XCO/O5db5KFWP4g3zNZGMleq+w3MBG1Fdtw4pUdBbt/we3dsd41pWe2ynNl8QUmDrvlGbMR92q6sVKOqJQjGUkpK6AEcFsf8pZ8wD+dJpJbIdVCktor6IuOyeAtri7OVFGr7KB/wn6VfR+IhXSUNDTgKZEzi/YRxDqrAGYYA6+9AAhx3sqQ7XMMikMSWtiFIPMpMAydSCRqSecVVUp5tUMUq2XRgk+OQTJIiZBVgRG4giao9lLoMe2ha9zjhOLZbq4hDDgjLroywf0cjQ5hm6wTImBTcIZY2Eqk88rmu4TErcRbiGVdQw5aETXSA9QAqAFQAqAKLtpwo4jCsiCXU5lHXQqQPPIzR5xXUMYWqqVVSe2z7np+5ntjHpcItsrHEqINoA5zH3Yzfh6xylc9JHFU4xvnSXq9upp/Z/BGzh7dsgBgssBqMzEs0H9omoHl61T2lSU+rbLCgrFQBXKP0l0+aj5Ip/1UAO0AN8NHjvftqf8A6SD+lAFhQAqAM37f9hmvXTiLAJLRnVYzAgRIB0ZTuQNQZicxiMlcshO25Sdnfo+vPdXvkdbYMszAJp91ZzFjtJ0EzqQBXFElKoraGwooAAAgAQANgKmUmcfTRigLeHtfWLvc9lXL+dwfI07gV77fYZ3EmvZpdpmtpYHn+VapintdA2X6LbgPDrYG6veDepuuw/lZaxMUrVWehwbToRsFtLjRB45az4a+v2rVwfNTQGxmXejTNKk7BgVPyYA0k4SXI0VVg+ZZcGZkxFi4UKr3gXx+AtnBTwq3iaC4J0iATNXUoSTuyitUi1ZGk1eKioAVAGYdqcOLGOLQAjRc+HNl7wwzKD9cOrGYMBzpUlscOeI6oRs2XMve4gq0jUHJqIkAwY9BQAW9hcTmsumsJcMT0dVf/M7fKuM6gkrgCoAVACoAVAHkUAe0AKgBUAVlsw9+TpnB9B3Vr+oNAFBi+2VtT+jtPcUfWkID+zMk+4A867lZpUuFYipHNou/0y47NcRTEC7ctzGdQQdCpFtJBHXUfMHY1wQqU5U5uElqi6oICoAVACoAVAGUfTNati7YuByb5XKbe4FsFiH8jmaPMT9mn8DKV2ktOZm8RjFxTb15GcG8TsYA08z13rmLxk4zyQ0sSwPD6c6ftKmt+RwuIiDnkEgQSDOvI7zVdDGVc6UtUy7E8PoKm5Q0aV9zV/ocV/8A3J17ubQB+rnGfNHnlKT+7VmPcc6tvzF+GqWR32vp+TSqRNIj8RMWrh+43+U0ADlx8HZCo9zIwVfAt24IkDdUbwj2AoAlvYsi1ntBSHa0c6nNm/SJBz6lvnQAQUAKgBUADnbLgBxKBrYBupIgmM6ndZ2B0BBPQjSZHUAFpYvDT/DXS5Os23JJ6mR+Mx51K6OB32R4U9iy3e6XLj52Ezl8KqFkaaBRMaSTvvUWzpeVwBUAKgBUAKgBUAKgBUAKgDNu3/EymLNoMwVrFvOq/WBa8DPXTSpI2OGYelNOVRXaatuUIxCNu+TzcFB8yIqVzflWUVrfw8Sx4Rx//BlmS4l1TBe2pLE/eGUHK3KToQIPIjj1MzG4eGK96PxL1rbxNSsXQ6qwmGAYToYImoHmxygBUAKgBUAZ59LmFSMPde2Cuc23uagqCJUGD8MzvzjrXVUnBe67AqVOo/fSYDYTh6WySttSS2YMxLwPuqdjvrJ/oK5Tcnd7jEKagssdj3FcUABVsQ3MEBVePIgWyBUSVkal2E7UWMVb7tAqXbSrmQAqI2DIDrlkbHUHrIJsTuLyjYKa6RBrtpxfJaaxbAa9dVkEnKqhgwzMYMbGNDsd9iABuGwiNm8aXrjEs5F5XYk7jIyZY12PXedakcGUx97DpfRHCWxcDQyk5CqpclJYwCdSJYdIk0WA1LhOM76xavRHeW0uR0zKDGvrUTpLoAVACoAVACoAVACoAVACoAVACoAVACoAVADd2wrfEqt6gH86AKLH9jsLcJKq1pjubZgfwkFB7Cu3G6WPxFJWjLTt18RnA9h8OjBma5dA1yuVyz5hFE+hkeVFydbiNerHK3ZdmgT1wRFQAqAFQAqAI3EcDbv2ntXVzW3GVh5eo1B5gjUEUAY92k7JYzChktq9+wdEuIC1xROzqgkGNMwEfs7CDiXqpdagunBsSfCuHuk7Qtq4fySfwrliWdGk/Rn2Nv4e8cViALZyMipMtDFSSY2HhGm/kI1klYqnLMaTUiszTtFYxBxF4d0ILkhmDNI0jwhYbQAaNpAnURUkcB/E8SNs5b6ow5TltsPVbjAe4+WknoFrwbgV3GuqsptYUeJiv1ugDEAMSegIEGSdAeNganYsqiqiiFUBQOgAgD5VE6d0AKgBUAKgBUAKgBUAf//Z"/>
          <p:cNvSpPr/>
          <p:nvPr/>
        </p:nvSpPr>
        <p:spPr>
          <a:xfrm>
            <a:off x="1640683" y="-144466"/>
            <a:ext cx="228597" cy="30479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7" name="AutoShape 4" descr="data:image/jpeg;base64,/9j/4AAQSkZJRgABAQAAAQABAAD/2wCEAAkGBxMTEhUTEhIVFhMXGBcXGRgYFx8XGhodHRgXHx8eGhsYHSggHR0lGxgYIjEiJSkrLi4uGB8zODMtNygtLi4BCgoKDg0OGxAQGy8mICYtLS0tLS0tLS0vLS0tLS0tLS0vLy0tLS0tLS0tLS0tLy0tLS0tLS0tLS0tLS0tLS0tLf/AABEIANAA8gMBEQACEQEDEQH/xAAcAAABBQEBAQAAAAAAAAAAAAAGAAMEBQcCAQj/xABHEAACAQIEAwYCBggEBQIHAAABAhEAAwQSITEFQVEGEyJhcYEykQdCUmKhsSMzcoKSosHRFLLC8ENTY9LhFSQ0k6Ozw+Lx/8QAGwEAAgMBAQEAAAAAAAAAAAAAAAQCAwUBBgf/xAA6EQACAQIEAwUHAgcAAgMBAAAAAQIDEQQSITEFQVFhcbHR8BMiMoGRocFC4QYUFSMzUvEkYkOCohb/2gAMAwEAAhEDEQA/ANxoAVACoA8zaxzoA9oAgYvjWGtEi5iLSEcmuKD8pmuN23OpN7FJb7fYQvlPeqn/ADWSE9xOdR5sojnAqHtY3tcsdGaV7BO15REsBO0nf0qwqO6AFQAqAFQBFx/ELdkA3GidANSzfsqNT7DSoynGCvJ2R2MXJ2RSYjjl1/gC2l6tD3PkDkU+7elZtXicFpDXvHIYKT1kRHzPGa9eY9RdZPmLRVfwpN46tLaX0sMLC01yPFV1B7u9eVupuNcj2ull/ChY2utn9Trw1J8isvYm+cQL8qLgRVziROVm8LpzVg5nWNAQFIBqqXFZZoztZrRrk1+GvTJLArK430ez5pj+GxzHE2nv32USWLSy2xEwgUHKoJbd9wupJg0xg8bLEYjNOVkto9b+PqxViMNGlStGN3zfQPFYESDIPOt0zD2gDwsJjnQBD4jxexYVmvXkQKpcywnKOeXc9NBqdKAKns/24wOMdrdi9LqC2V0a2So3IzgSBz5jnFAE7G9pMHaBNzFWFAMGbizPSAZnyoAl8N4lZxCC5YupcQ6ZkYMJG402PlQBKoAVACoAVACoAVACoAVAHLNQAK8W7Xqnhw4W4ebk/ox6Rq/tA86qnVUS6nQlPXZAljuMXLv66+zjXwg5U15ZE0YftSfOl5VZMbjQhHkVJKtoItryhfF+WVfkd+VQ0LNeWgreE6XM3rAP4AD8K4zqOX4bO6KdANYOg2GvKK65N8wUYrZBh2b7UPYti1fRriKfC6tmcKTsVYCQvkxMACNNWIVla0hSph3e8Q5wONt3kFy04ZDzH4gg6gjmDqKYFGrDpagAQs9psQyfBaBYAhtfDI2K8yOuYelYsuMKLlHJ7ybXYaMeHt2lm0K0gli7sXc7s2rHy6AfdAAGulYWIxNWvK9R/LkjUpUYU1aKPaXLT0V1OwM64fj2KIzDdQSOhjUecGmvauE3F6oo9mpRuic9pX1/EVdKnGpqVqUojJwX3vwql4boyz23YOcP73DmbTApztH4D+z9hvTQyZB3Gng8VVo+7N3j913eQliKEKmsVZhXgsat1A6bHQg6FSNww5EGt+MlJXWxlNNOzMm+kLtu14i1hbrpaB8TqchuHyKmcg2gxJO0RUjhnOLTvGzuxZzHiY5joIGp8qAIzYOeYIoA9XBeYHtQBOwGIvWQRZxF62GILC3ca3JExOQid6ANp7AdubeIt27GIuRix4fEABd3gqRoWygSNDMwIoAOaAOSaAPNes0AdA0Ae0AKgDl2oAzXtV2ma8xt2jFjUSP+Kep/6fQfW3OkUvVq8kN0aN/ekDLMTqTNKjhzQAgaAG794KKAJWHxZ05igCcl5TsRQBK4Xxk4a6GQ5gxAdBs40E9M4Gx9jptbSqZXbkU1qSmr8w34j2hQKgssC1xA4aJCqdiR1MGB5GdoPcXjIYeOu72XrkLUMPKq9NluD5tgAtMDUydySZJ9yT/4ry9Z+0k6k+Zt0/cShEjYfFLczFDIU5T6gD+hFU1Yyi1mW6v8iyEk9jzB386kxEPcX+F2X8gD71ypFRdl0X3SZ2DuvqPVAkRcKcrNbPVnXzBMn5MT6ArVs/eip/J+u1fkrho3H5llhb8aHb8qlQq5dHscqQvqicDTouKpJXZxuwEfSaDbS3c1NtmKskyrNllSRtspBaJ0Ucq1sBU3h81+TPxUdpGY3cUzGSd+laQmMk0AKgDtbzDn/WgB5MX1HyoAkWr4kFTBBBHIggyCPMHWRQBofYbt9iBiEs4u8HsPK57mVTbMeE54EgkQc0nxAz1ANiHKgBTQB6ooA9oA8NAAh9IPFu6sC0rQ13MCZgi2sZz75lX949KrqyyxLaMM0tdjMsHdNyXOxOg8up9f9+SbNFa6kmonSDisZrkTfm3JfTq35b+src2cb5IeS4qKBOsbDWuHTvh/Cb2KztbGiA6nZmG1tfM8zy57iuNpbkXJ8hjh92dPcV0le5MrgCoAt+CY1ApQyLksx00YE6GdpiB7e9Y/EYSc88ttEvIYw7STityysW2xV3KZFpdWjz2UHqYMnkBykGo4Wl7V+0lstl2hWlkWRb8zniP6G8QqgI8AcgGUREeaBYH3DU+IU3JKfTR+u/8ABzDSSeXqV+HxJt3CD8NwyP2o1HqQM38VZ796F+a37uT/AB9BlaSt19evmTb2LkQBFVExrAXBetW+8+PKrSNCDl3HQ6kehI2mrZN06klHq18itLPFNlhbBAAJk9TGvy0qttN6ImlZDiuRsSKFJrZg4p7nRumPiM+tMOo7bsqUFfYF/pEE4NidYe2fm4X/AFU3wmbeKV+j8BfHxSoO3VeJljuBvXqjDJOC4devg9ysgGCxIAB/Pn0qEpxjuWQpSnsO3+B4tSR3RMc1IIPprP4VxVYdSToVFyIl6xctj9LbdR1KmNfPapKSezK5QlHdHCvPr0NSInVAD1rEEb6igD6G+jC+z8Mw7M4fR1GswouOFU9CFAEcoigArUUAe0AKgBUAZB9K+KZsaLX1RaSf4nY/PwClqz1G8MtGCZu5dZil0rjjdji5iXbQkqp66E+g5e+vlXbfMi38i14f2exFwDu7DKPtP+jHvm8RnqAZrja5s5mS2CfhfYZRDYh85+wkqnu3xN/LzkVW6nQNXuFlmwEUKihVUQFUQAOgA2qp3e5JWRnXbTBLYxAa2f1kuygHwNOrHllYz7z10vg20cWncQUvAjcBvP8A3tUiQ1YxysNdCNCN4PtQ1Y4ncseDsGa4w+6vyzH/AFfhWPxSTvGPexvDLdhz2cw2WwpjxP8ApG9WiAfRcq/u09Sp5IqHT0/uJylmbl1OeIrausbcq+bdQZMjXSOYiZGoIrntabllTTfQkoyUbtaFXiOzNxgQGOU8nTMR0gqynTeTJnnVX8lDNmSa7v3uS/mHazaff+1hm5wfEJyDiN/gb5GV98w9KXq8OTd4O3Y/NeRbDE8nqV627lrMXtstuZDEqcskkzlYws6g7CYMQJqq4OeVS0b528dicK8U7PYtsNiA2h3/ADrPGSRQB5QAN9trgfh11gPsHXyup/atHhycMZFd/gxPGPNh2/W4J9kOA271s3rqljmKgH4YA3A9Sd52r0tWck7IzKFKLjmaDPAYFLS5LahR5aVS23qxlJLREnJXDpw9oHlQFwd7U9nBfAe3pdUQOQYTMHT1irKdTLpyKq1L2mvMBAIJDCCpKkeYMEfOmzPETQAffQpiLwx5S2T3TW3N0fV0jKx5Zs0KPItQBvNACoAVAAJ2s7cPauGzhgpZWys7eLxc1QTGmssZiCIJqqdWzsi+nRzK7M145j7l3E95fuZnNuJgCADMeECYHOJqiUnNXGoRVN2L3sj2VXEJ/iMQWykkIinLoDBkjUagjwxMTMEAU1J5fdRJJy1DFOAWFGW2ndT8Rt+B28mceI/Oqc0nuSskSuE8GSxm7svDRozFgInafX8BU7XIuRai1U8hXmPDbrjidUiHxF7aW3e7AtqjFywkZQDMjmInSo5XfQlmVtTNhwe3igbuAYlSA/c3PAwVs2VkJ3VspgNGx10gWyTh8RynUzbFFxHCPaYC6ly25EjwnUA9QCGEnz3oW2mxO6feSuCYiVv2yde7zA5SvJgTDdPDWdjqV6lOXK9vuv3L6M/dmuy5sNtQNOW1NIXZB/8AW8KLoQnxB+77zu27tXOmQ3suQNOmXNuQNyBV8aX6reZRKpyuXuSrLFdzhkqLiSUiJisCjghhv00qmpSjNWaLoVXF3QKYjgy+I4S5bOUwyBpUGNvDJtn0BG+kmaUxGCjPVqz6+fUYpYi2309bEQ45rf61Svm2g/jHh+Zmsqpg6sdlfu8tx2NeD307zl+N2zpb8bnYKQR+8RoAJ1/CTpUFh5pZpppdX+OrOurHaLuxlMML2Hu2iAxzv4W2PjzKDv4Tp7GrIVfZVo1O7wsyEoZqbiVV25iUZbdjD2lUbLcZlJAyzBVCiwSBuf6V6KlVpVPhlcz5qpF2sXyipnTvLQAzinyKzZWbKCcqiWMcgDzoscbsiFgMabnxWLto7w4GvoVJHsYNdascjK/IA+2GAuW8Q93L+icqcwGgJABB6HNPrNMUpJqwpXptScuRT1aUGqfQID3uL8egSzKa6km5DdNII/e9KANkoAVACoAwNbjM6l9GZGYj7xZS34n8aRlz7zThsu4qMVYzFvth218uQ9ChHzmhO3cDjfvNZ7JmcFhtIPdJI84E/jNK1PjZOHwj/aKziGwt5cIwXEFCLZmNfInQGJAPIkVOklmV9iupe2hG+jvD41cNGPkXMwyqbnesFCICWeTJZw7xJjNGwADM8rl7ovDMlqFyrXUjjZwwqLR1MhY/CpdR7dxQyOpVlOxBEEfI1U3Z3RatVYHOz/Z7DYBXt4a2VDNLFmLMY21PIawPM9anJOoryZfSoKK0F2v4eL2GZo8dsG4vXQeJf3lkesHlVEHaWUJq2vQyvMzXG7ojNly67aq2nvm9ss8hV0oJxWbrf6EdbuxteFxua0lwCQ6q38QB/rVcI62BLMP4Szbe2bZtKLZmUyjKcxJOkRqSSfM1dsympBR0LRWqxMXaPGNcbOoh8Qwq3bbW3nK2jQSsiRIkawdj5E1C9ncmlcqr+Bs27lt0tBGtqVUoAgyERkIA1SYMciooV5J6l8KSepJ7pWGaIml5xsy27WhDxPCLbupcZlUEBeUmJJ110Agbb76RW7Ws0GrdwUxv6LFXUssMvhLAsYUlViNDMidDtlERVNTBKv2W6Lffu2/JZSqyjdLX16+hV4jCYs4tLy3Fe0UCspZkCnMTmVV+LwnQMSJ35VoYejSoU8iQvW9pOpmuESCpEhyKDhxc2Mb8q6AP9m8VibiN/irbI4MGQAJzNogXdQuTU8ydTUpqP6Suk5u+YXanBm7hriquZoDKOcgg6ecTUYStK5KrHNBpGfXMBcS2tx0KqxgToToDseXn5Gm1JN2Qg4SSuzU/oDtvOLbIO7Pcrnjdh3kqDzgMCRyzDrUiJr1ACoAVAGR9tuAPhrpuKCbTOWQ9C0lrbdNzl5aKORpWrCzvyY5RqXSjzQM4yxmi5b1MajbMP6Ef3HpT2MZfVBn9HfEA+Ha3Ottj65WJb2hs6x92qa0bO5yL3Cd8OSZmrIVElYtVRJbEvv0tqM7qo2BZgsmCYEneAdPKpxu3oKTavcc/x1oj9YhH7Qj86nqV6Da8QtHwrcDnopzt8lk1zLJ8gukN4m7cyM62jAE+M93PkBBaZ01A9a77F2uw9qr2QrlJyY3EjYu7kRmyloGijdidAo82JAHmRXIRcpJI7NpRbZjPA7PdsVYmQRvuDlCmZ2OdX0603N3ZCmrI0vsPxANaayT47JIidcjElT5Ddf3apqKzv1Bc0FSNXYshJDGHxZYB2tONWWUBuCQSCDkE6EHdQOhpj2btdC+dbM6PFrGxvWwehYA/I61zLLodvHqeXOIII+OGIUEW3yyTA8WWNz1qLhK17ElKOw49UtlyG2NVtk0gPxfFLjXHuW7jhDCIFhgwBgFVKkFmYmI1Iy+lIVcTU9t7Kmr8vn9tvMYhTjkzzdvIrrnDXtu6XdLuYl9c2pAI1O/hIk9ZragpUller59/rbsKaNZWvFaEiwgAgUOV3cJScnceVtYjTrXCI8DQcOHag6QsTh8xmasjUSVi6nVUVaw3iLot22ZjoiliT5Amq370tCuclrIznEY69iTatnLuttFGgloUTJOsxrTkYKOxmTqSnufSPZHhbYXB2MPcIL20AYjadyB1AJgGNYqRAt6AFQAqAKHjXFLffLgnw9y8LqBnKhSqqXCAsCwcgMRJUHKIYwNaDvaZrx3hBwmJezJKEd4hO+UmNfOZB6lZ0zRSdWGVj9CpmRD7JreGPIw6Z5EuswMuUFteREW4+8VEgEmoqm5qwVJqDv67TT8PeDAMp0Pt7EHUEHQg6g0rrF2Zbo1dDl6YBWM6kMs9RynkCCVJ6MaupzyyuU1IZlYucJeS4gddj1GoI0II5EGQR1FaKd1dCDViRFdAqON4gEraG8q7+QUyo9SwHsrUviKmWNupdQhmlchk1mtmgtD3hWH765nP6q2TH37g0/hTX97pk1ewtK3vv5CeIq391EbtX2UwN499ebuLh07xHCMxgaEMCrmAN1J0FMVFC15bFMJzWkQbwvDsNhybtm/imZVMG4qLbI3IYFVfLpvygGDFZ0sXhL5FJt9ib1+SGv7795r8BDwbiqYi2HSRtmU6MhjZhyP4HcaV2pTnSllmrMlTqwqxzQd0TrGJa0xYAsjauo+IGIzLO+gAK+UjWQb6NdJZZFNWi3qiw/8AW7ETn1icuVs/8EZ/aKbzx6i+SXQrr19rrh2UqizkQxMkQXboYJAA2BadTCp1qylohmlSa1Z6WpVsZSBnjXFxcY4e1ctrye47m2g5FRcCkBuRO42GvwsRwVedPPFW6P8APlyF5YyjGpkb16fgIuznZu3aIvM63X+oV+BOXgGsmNMx5bASZlhMBTw+q1l1IYjFTraPRdCH264aZXEKNICXPIT4W9JJBPmvIGmK0bq6OYednlfMFVNLDoS9nODWMRZMl1uKzBiH3klgYaRENG31SOVMwjGURKpOcJNJk9+x6TpeuAeYU/6RXfYxOfzEyl7R8Lt4c21S47OZZg2WMoBHJRBLERr9VulQqQjFFtKpOctdimY1QMg52vvXGRbNq3cY3DBKoWGkHJIHxGQY6eoq6jG7zC2InZZUEnYr6KWtXbWJxdxTky3BZUTDiCM7H7J1gDcDWNCyJmsUAKgBUAKgCp49wJcTkYO1q/bJNq8nxISNRrup5qd640dTsC+M7C4q9c7y/jVZoCl+58WUToqhgqaknnvzquVLM9WXQrZFaKCXs52esYJCtkEs2r3HOZ3OurEADmYAAAnQCrEktiqUnJ3Yx2gsJam+LiWyT4lcwtwx9WNRc03AMgQQdCKqtBVO8toTmpZYq/YVfCuO2b+lt/GN0bwuI+6dSNRqJHnSFSlOn8SHcyzOD3W65onqSrFkYqx35q2n1lO/LUQdImK7TryhsQnRjMcbG4giDcQeaW4b2Luw/CrXjJckVrCrmyHev27K5ncKCdWZtWY+Z1Zj89hS7z1JdWMRio6IoMf2gLoWtAi0p1zSrXIOqjnbB2zfFrsIk6uG4Zem6tR9y8yE87n7NaO9vqT8H2ne8O7XLh4AAtoJIA08LtoVjooI020rK4hjMTh/hirf7b+VvmSfDnTdqn7HuQSWOrHdiSzH1Y6xXnatepVd5ybL4wjDSKKHi5Nxu7Gyw7c5M+Ff6/w16T+GsCpSeJmttI9/N/IxONYpxiqMeer7unzK/Brc70dySt3XxA7CdS24K7aEEExzr0nFa+Ho0M9dX6Lm32GNwyFeVa1F269Letgtu8Vu2bZe6ouKsS1vwNqQJyMSNJknP10rxlDGRqyUbWf1PYqnJtJc9CZhuK50V1tXSrCRop/Jt6dce0hJOLaa1Wg42KuH4bLT1ZlUe8Et/LXLLqcv2A/hOIXcTevW3KrbtyMqE+I5mHibdgQp0AUdZpXHVXSilDd+vkMyw+WEJN/Em7eBXcX4cLbBkAFtzBA2Vt9B0YT6EferY/hzicqn/jVXdrWL7Oa8uy55njWBUf78F3+fmecGbuyVRijLEFTlOUzAOXcAgiDyArO41CpgcXmpNqMtbcr89Nu35j/C6scTh7T1cdPILsJ2kZEIxaZ7WXVwkmCNnRRDT1UDf4dzVmC4n7VqFVWfXk/LwLquFafua9hntvji52zIbdsscmuYoJ0Vzzjr89pN+eMpaGxV4bVo0lK+bTXs812l/wAM4k9phcssJIg/WVh0MHWORBke5BnGbgzMnTjUQQXO2twrC2EDdS5YDzy5QT6SPWrvbroUfyr6g5icSzszuxZm1JP5DoB0qiUnJ3YzCCirIpeIcYC+G34m6/VG3zOvKuTTgryQ3gqH81NqL0W7/Hf4FE/GL9mO6xF5GJJ8NxgPM5QcpJPKPyquNSe9zbq4HC5cjgttXzst3ff12GucD7XuLVsYq03eZFzshDaxqSuhB6hZ12rTSdtTxFTJneTa+ndyCzCYtLq57bhl6gzrzB6EcwdRQRHSaAPE21oA6oAVAHJoAoeLdprdtWFsd5cU5YghQZjViIIB+zNdSG8PgqtZqysnzAHiN97rd7cYs+08gCdlH1R5c4kknUytY9NhsNTw6yw58+f/AApcSgIfwhoYNG+wU/ONPetClDPh3E8dxXERocZVSWyy37mrP7F1wniGRgHu3O6Iic5OXo3iJ8PI9JB0ANYtegnG8VqeoxeDjlz0l326dUFyYMEa3bjA/fj5FIrNzdhmZb8yg7TC0mW2ijvCczGczBQCBmYy2pOknYGnMIpOWZ7DmApXq5lyKLEXYw9sfbdT7G5n/KPnXopJrDJL1zEnWh/OKUuc7L66HoWSOsyDsQeoI2NZkoxnFxkrpnp5wjNZZLQuMNxFwIuAsPtiAf3gYE+Y67CsDEcE969F6dH+H5mXVws4v3dfEii9IzfbOYemseUxAPIxpXr+HYb2GHhT6LXverPnuPr+0ryl2+GhK4ZbhPDpdveIn7Ca5T8th9pjyBjxXGMV/MYqUn8MPdXbbf6vfsPTcNw6oYeKW8tX8/Vu8v7uHVkNthKspUjqCINY0ZuMlJbo0gYw3EL+Am3cUPZkkMfCNTuHAIEmSVI3Jgxv6CjWhWWm/Tn67RqVOniXmUlGXNPZvqu/p/193+19y8CmHtgOeat3rCegCgD9o6DpVsssFeWnfoc/koQ1rVFbotW/XcS+F8KexZkfrZDMAdwBAST0E6/aM7Vi4jERrVNdtv39cimvUdSWZKy0SXYuRJxai9abKfiBKmNmGokHYhgJHlFV4erLDYiNTnFp+u9C9anGtSlB7NWKHBOMyOPhYEAddAwJ9AD/ABV7L+Jqalh41Evhf2fpHmuBSca0qb5r7r/o72vzdyiAjbvHHkNh85P7lebwNC16j39X9dp7XhyUq13svF7ETs3wZrii+yzBITzgxmIPnIHpPSN/C0rLO9xPjWNcqjoQfurftfkvG5xbw6i/cVhlaSdypJzMx2InR0PvV+LXuwl2NfR/uY2Bfv1Idqf1X7Eo4c/8xwP3fzKz+NJXNKxX3nt3DCzcClZMlgToVVZOUkmJI2HrWhg6Dv7WorRWvf0MniGKTj7Gk7ylp3LmU+NH6V5MkGPcaGPLNmjyis/G1HUrNs9jwDDxo4KKjzu/vb8EXhdoXMZbU6jMP5FL/wCYVHDxvNfUlxao4YWo+rUflz/JpWDsZ2iYESa0zxZIu8FQmdD6qCfnQBJttZwptsItg3FUsBEg6tny7+EHfQb6RUZWRKKb2DW0wIBBBBAII1BB5iOVcA7oAVAHJoAzzjaqLly4v/w0zP3pOYj/AKZOx6z9XKajGtFyyG5w+vKMVCXyZSY68WifYVcb0IKKKvD/AFj1dvwOX/TWthVakj5jx6efiFV9qX0SO7FwJ4W+Dk3JfI9B0O3LpKuJw7i80dvA9FwDjcHTWGruzWkW+a6d6+5PtrAhHuKvRLjqPkrAUg6cG7tHp5YWjJ3cRm6qjwrAd9F5meba7wNT6VbTp5pKKIYirDD0nlsui7RnjB3VdrdsqPIkAx7AJ8615rMml0t6+x4DHYj2deml+lqX3JGFEnTpWMfSHJImjCNcsvcEZArEAzFyBMyNlkdPFHQ6o4mtf+3F69THxmJbvGG3PyK+6ctsx9VNPZdPyr1TajG/Q+aRTqTS5t+JYcL47atwptOogSwh9hGuubYbAGvmdXBVZa5k/sfUHw+vBaK/c/OwS4XFJcXNbYMvUH8D0Pkaz505QdpKwpzsx6ogeAUARMbxOza/WXFB+z8TfwrLH5VbToVKnwr137Eoxc3aKu+wHL3aC2tyUtNqdy+TNHPKsg6Rq0HYdKfjgJuFpSX0vb56fYahw+o2s2l/WyImGYMEKja7oPLMUj2DH1r1eNg6nCLbtRX2a8jxkYfy/FpU3ylL7pjPGMSWv3FdvBbCKep8CmPmxrAwf+FX9anvMDC1O63bf4DjhgAs2gNhbSP4RXoErKx46cnKTb5sFO2uDAuC5AgiT7QrEz0U2z+4aewrTTi165mXjYyUlOL12+a1X11RR2sN3hgTE5Z1ck8wimZI67COcGGXCjD3kku23gJqpXqe65N35Xf37PWgTYbgxtKrMIOoC75Z5k83Osn2HMlCtW9o7LY1MNh1SV3u/VkBN1pu3FEFu8uGJ5d42prAxDyylJ7XPoOExNOlhaa55VoSMBgFR+8z3c4LHS2wAkEc1k6Ejes+WOqxd6dl80342F61q8clS7V72Sfjv4FrZxjAyt24DtqWWZ5ANoa4sdi/9vpZ+As8HhLfD9brxLDhvaK8o/SEXBLfEMpIzECGUaaRuD/d2PFZwdpq+22/b/zQTlwuM1em7b77dh43FP8AFPmGgXRVmYB3MjRpgaiQIjcGXZV1VV47et+gtToOl8W/rYIOzPGDh3CMf0DGIO1tifiHRSfiG31tPFNlKp+llVel+pGg0wKCoAqeP4gwtlTBuSWIMEIIzR5kkLy0LEaiqa9TJHtLaMM8iua2CIgRtFZdzSSSATj9oWb3d2wSoAYrtlnYIToRpMTpIjoNrAwq1qbfT7h/XKeEmqda7T59PMr7KEKAd+cbSd/xmvQU45YqJ4PE1nWrTqP9Tb+rHFE1IpOlwSfZ+Wn5VW6UG7tIZp4zEU1aFSSXZJ+ZL4dYRQ14qAoBCwNT1I6yYA9POuRUY6paG1gYyjB1qzbb5t3svWpFuIcuvxEkn1O/ty9BVkVpqYNeq6tRzfMKeD9jWa1burfDIyW3VSpUsCoMOynQRzC/LavPTvZpaM9y+K1J0lG3e+vl62LDFWhlNt1NtmBUBoAMgiFI8LegMjoKyqlKcHdnIVYSVkZ1irrd14jBIVT+8QD+Zr1uKqL+WlJc4+KPJ8MouWPpU3ymvs9fAQrxx9kue23KtmUlW6qSp943HlXJRUlaSuimrh6dX41f11JqcaxI/wCMT6qh/wBP51Q8JQf6fu/MUlwui3o2vp+UM3+IXnEPecjyIT/7YWR61ONClD4Yrx8blkOH0I7q/f5bEWAJ0jnoKu3G0owVkrLsPcDhXfxBScxAnQKNYC5joSDuBJmajVqwho35iMsZSpO8neT5Ll2dO/UsMDZ7twjEEi8Bp53AefrWy6qlwaU+sX4tHz/FyVTjTlHm0/8A8oqu0T/+6vCRGdduvdpvHP1rBwzboxv0/LPoHDLey+bNA7P3M2FsH/pW/wAFAP4ivQxd0meIrQyVJR6Nr7nXGcF3togRnHiWeonT0YEr71bTnkkpC1amqkHEa4LwpbKDQZ4AMbKPsr0Ufjv0AKlRzd/oco0VTjZb831GO02M7tFiCxPhHn5+QEk+QNK4itGjTc5chuhRdaooLmCaEIIAl2JYxuxJkk8gJO/sOQrx9Wc683Ob9dEerpwjRioRQ/awztqXyj7oB/FgZ+QqMVDkr9/7eZ2Tlzf0/cduYRVBLO8ev9F3mYjnNWwbze7v66lUrNe9t66EDFYJpzkacrXID8s3ltpp1M5Vle1//t65du/XoiFPS/29c+zbp1FYBdkyNB1OYbgD4tD7CCNyOlXYGM1V7FuQxkoun2vYulsgTuQd5Yt+Z0rZuZdi9w/b1LaLbdlZ0UKxMySBBJ8yRTamrGfKm03YP6mVlBxdSt/M3wuqKp5Agucp8zm0660li4SdmthvCySuhmkR0G+MdnXdjctuCYPhfT6zNoyjq7bjmNdK1sFxJUFllHTsMfH8MeIeeMte3Yob+Cup+ss3B55cwH7ySB7mtunxDD1NpL56GFV4diae8b92ozZurmyzLnZR4mPWFGp9hV7r0kszkrd6F1h6reVRd+5kzB4c3ddRb66qW8hOoHn8utdUs6utupp4Lhzvnqr5eYsTiO8Iy6Wl+EfaI2b0HIe/SOrXXlyI8Rxuf+1Dbm+vYNX9qmZBonYPFh8Gi87Ra2R0gyv8hWsPEQy1Gj0eFnnoxfZb6BBdthgVYAqdCCJB9QapGDLMdwoWuIdzk/RlzcURpkIZhA6K8qByyio8VxNuGSV9bqP3v4IVwmHf9QzcrN/a3iyzx3ALNzZcjfaSF+YiD7j5V4yli6tPnddH6uespVqlJ+47dnL6A7juBXreuXvF+0g1903n0mtOljKU93Z9vn52NSjxOO1RW+680VL3ADBIB6HQ/I600lfYfVek1dSX1RKw2Cu3DFu2zecZV/iaAfaT5VVOtTh8UvMoq4+jDZ3fZr+33L/AdmFHivtn+4NE9+bfgPKs6tj5PSCsuvP9jKr46rV0Wi7Py/InKs3NoW2AABtmI105QkAftmlG7R7X4f8AfARW/cDGIM4loJEXLjSPLwexk/h5V7Kjl/pNKnL9X4k35GDCk58SqT/1S+rSXmU/GABdIEAFVMe5Bn5D50lUWzPa8HmssodHf66fgOexd/NhEHNC6H2Ykfyla0qDvTR5rikMmLqLtv8AXX8l5VogI0AA/abGZrxM+FE09yZ94UR61h8Xm3KFJd/48zb4TBKM6j7vz5ETCpAk/Ed/7DyH9zzNYFWV3ZbLbz+ZtQVld7stgI0qzYqepHt+M5vqj4fM7FvzA8tedWP3Fl58/LzK17zv9PMcvjwmqZbFsdyJw2yM9x4+yvvuxHrK/Ktnh6fsbvr9l6Zn4xr2ll6fqxYExqdqeFRwfRw939KWKm548pgEZtYIjcTTap6CEqupqtWFJxetK6lWUMp0IIkH1FAAvxcjCkSxdG+FdXugem7qPtHUaTmJmlZ4KU3/AG18huliHtIj/wDq1v7/AP8ALb+1Q/puK/0+68xn2sTh+M29AM5YkADIRJJgasAo16kVCeBrwWacbL10Oe1iQLpXJOIzGVRLtt/Ey5jGe2VkmWP1SRppBWDCKk5WhvysQdralJiL5ZRbOwA7zSMxj4Y5DmR5gdRXsINzis3z7+hh8Rxns17KG737Dnb1q0wDh9taALbsLjGTFogMLdDKwOxhWZT6ggj0Y+VI46CcVLmaXDajU3Dl+TT6yzZA/jF3PimMfqgLan1CuxHqSo/crzfGazdRU+S1+b/Y0cHC0XI6rFHRUAKg4KgDm7saDpXYFfCW3zO5nr4iB/KFqyrvbol6+pGO1x/gPYu1cBxF53bvSzBEORcpZissIedZ0I3jWK9nh43oU0+UV5mM24Tm483f8D3b3gOFXAswt933ILW+7hfE0DxSNVJy5ufhncCpVYRcdeQ3w+vVp11kdnLR31WvUHvo8tkYZ2LZg91iD6KimI81NdwytTRZxeebFS1va3gE9XmWV2Pxo+Ffc/2oACuLsDeI3lk/lUn80rA4qmqub/1/Nvyb3C2nSt/7fi/4HbLcudYUkbJLuXcyhQdWOX0EST5aAwepFX0Wnq+XpC9VNadSSBGgEAcqi3fULWGcQ+kc6hOWliyEdbnnDh4Ad8xLT5E6fy5flXoqEMlKMez/AKY1WWacn2lx2XwqYjFG2dUtAO43BMjKh8j8R8gBzNN0UmxTETajZczSqaEhUAVPHeMiwAqgNdYSAdlH2n8p2G5PkCRbRoyqysjsY3BBiSxZmLO27Hc/2AkwBoJrapUo01aIwkkjl3irDpBuks6gBSwOY5hKxBBn1mBBBnXkRSuLoKvD2d7czl9RriGJbwu+riUtKSHy5gs+LKGPwSZ5CNaowmBWGTd7yf0+hXia6pwc5ctiNbXKI1PmdT5k+ZOpp9Kx5KU3KTlLdiIrpAZxF4KJJ/3/AL5UNpbnUm9ERFLEgyUAIIj4pBkGfq6wRGu2o2qDjnVnsTjL2bvHf19fA1nshxZ8Thw9xYdWKFogPEeJfLWD0ZWHKsWtTVObimehoVHUpqTVih42txcVeYCQShyaAkd2gDIdpzKynN9ncRr5bi8V7ZZtNNH+Ga+EfuafQ8w2NBOWGB80YfiRB9iax5QaV9Pqv+jaZLBqJI9oOCru4HLjSuHSFnURaTdV0Gug2Enl5TvB3g1JqUlnZFWWiC3gNxDh7QQ6KipHMFQAQfMRXuac4zipRehiSTTszIu3vEMQ+KuJiCVW2x7tNkCa5XH2iV3brI0iKSxEpuWV7Hr+DUcPGiqkNZc3zXZ2fkKuzuHK4O0uzFM2nIsSx38zWhTjlikeVxVb21adTq2/ly+xExF6/s1q7HmUy/yufyqYuRTadviOUdFJk+rEA/IA+dAFbx3DBTacDwqwQxsJDBSPdyP3hWbxOjnpZly8NH+DS4bVyVcr5+Oq/JEIry56U9t3vHr9VeX3j/8AqPxqTVqenN+H/SG8+5eP/CS2L0+I+wJP4CTUYxqTeWO4SyxWZnVvDs58QKp8mb+oHyP9dTC4DK81VfLf6+QhiMXmWWn9Sc2i6AaDQbDQbVqCHIKPox4ZksNiD8V/KQftIuYq3uz3GHkwqzBwlGDlPdu/d0X0FsbOMqmWO0Vbv6/cM6bFBnF4gW7b3G+FFZj6AT/ShK4GetiCxLufG5zN69BpsBoPIVvUaSpwyjCVkcNe6VaSI967AJMnyG5J2A8ydK43ZXOD2Gs5VJMFzqx8+g8hsPnuTXIrmwRUYlpunogj0LAE/hl9Netc3kYfFq15KmuWo1eZx8IU9ZMf3rrvyMhW5jLXbh0gD1bb2G/pIrl5ciSUebI7ZVMu0vy/H4VHv51zRO7ep3VqyWnrmdhySCVOQEFhMMwB1VYPhJEjMTInauTzuLy6HYZIyWbVevX5Ns4f3fdW+5AFrKpTKIGWBED0rBfaelVraA32luquKRWYA3LfgBIk5GOaBvpnT/YrB41Sm1Ga+Fb9l/MfwUoq65jQtjpXnzQO6DhxdvKolmCjzMfnXUm9gvYivxO3srBj0Xxn5LJjzqfsp81bv08TmZDTXLtzQDux1MF/YaqPUz6V33I76v7efrc5q+w7t2AggCOZJ1JPUk6k+Z6VCUnJ6kkkgj7IZThxcUz3jO8ggggMVUiNIyIv/wDa9jgaPsqEY2s7a9/Mx6088273OO2GBwtzDscXa7xBoIHjBchQEYEFSSQNwOulNOKlozlOrOm7wbXcCfBOIeHK+hGjfdbn7HcHoQedWFJeUAKgCu4zhlZDIHQ+YNDSaszqbTugNxNhrZhtVJ8Lf0PRvwPLoPM47h8qLc4ax8P2PR4LHxqpRnpLxIqDxP8Au/l/5NZ8/gj8x+PxP5DhE6HUVWm07om0mrM8t3BbY3CJyox8zsAs+ZP4Vq4Cc5ylKctEub9dDOxkYxSjCOvYvXUJuF8Lu4pstvw2pAa9oQNyyqObRAHTPPKK2IU76syatVR0W5p9u2FAVQAAAABsANhTQkdUARuJWFuWriOYRkYMdoEanXpvXU7O6Ay+xedlzd2zAlgCIBIDEBirkFSQJy6xO5rdhUk4ptDCY53h/wCW/pl/8xU83YduNYQs9xHYFVi4FQwTIIGckTyzAQYhp56VqTlJPv8A+nCzumAauOg9a1Lnrcf8Dl/ICox5nmOIv/yJfLwRzcwiEyRr150OKYmpNaHAwKdCfUk/nRlR3Ox61ZVRCqAPIRQklsccm92eXl0rpwN/o54jmtvh23tnMv7Dk6ecPm9mWsjGU8lS65m7gKuenle68OQEfTTm/wAba5juFyjzFy5J8uWvlVuDs4yTVyvHZlKLvYouEdosXbH69mUQAHh5PMy3ijlvyparwLBVtctu2On22+xFcWxNLS9+x/Yu7Hbi8B47Vtj90sn55qz6v8K03/jqNd6v4WGqf8QSXxw+jJqdtbJ+Oxcn7pVh8yV/KkJ/wvio/BOL+q/A5Dj2HfxJr5LzHW7aYcbWrx9l/q9VL+Gca3rl+v7Fj45hVtf6eZExHbg7WrAA6u3+lR/qpyj/AArN/wCWol3K/jbwFan8QQ/+ODffp5grxjtBicQuW4+gkNbQZVPXzPkCSCDW1g+D4XDNTjG8lzer+XIz8RxOtVvFuye1vyan9DeLD4AoD+qvXEjpOW5+dw1zFW9q2hvCN+yVwzx9oPbdSJDKwI6yDS4yYzhMdopuFg+UDvFEyOjqB5nlG8ZZpWhjYyVp6P7CtLExlpLRl3w7jaLAa/aPkCPwBaR86cUk9mMJplwvE7R2afSugVfF+NJGWZ55RBY+06DzOlQqVY01eTIznGCvIoruOuPoMqg6EAZz820/lrNnxF/oX1E5Yx/pX1IiYEySGImNNCPYRp6CKzqrjUfvRXy0GaPGcVSejTXbqdf4V/tr/Af++qfYU+36/sN//wBHiLfDH7+YbdhuzVi5bN68vetnIAeCsACPCBBIJbed/IVt4GjCNO6W4PHVsTFSm/poHiIAIAAHQCBTxWdUAKgCp7UkjC3I55Qf2S6h/bIWqylb2kb9UdW4A2bZlwtwghicpGZYbUQDBjloYkGtqKd2ky8f7i42huADnlQho8iWMfL5b12WbmwE1sC4qqAAiEEDlOXKB5QrfhUYay0BHt5uVXEiiwzAgkbFnYehYkfgajHY8ljJZq832jtdFxUAImgCXwrhN3FErZAyiCbjaIATy5udD8OmmpFKVMZTjpF3fYO0cBVnrJWXb5Gg9nuA28KpCHM7RnuHdo2A6KJMDzO5JNZlWrKo7yNmjQhSjaIC/THgM1zCv1W4hHIwUIHn8TaetNYJq7TE+IXUYtGf1qGKI0AWXZfs9iMbcdLZtgIoLM0gCTAGgMkwx/dNLV8R7K2l7jmGwqr3adrfPyGOP8JvYXEGxcZCQFaVnUEbiYjUEe1SoVnVjfYhiKCoSyvX7eZEq8WG7lkHXY9R/vX3rjjfUkptaGm/QwxCYlJmGtt/EGH+gVlY5WqLuNnh0k6b7/wjSGaKTNAxl7C5FgRoPlH4/wBIrArWzO3Ux6tru3UY7nzqkqGrmETdgp9QP611NrY6m+QsM9o6WyGA3y6gesbVZ7Ko9VF/Qn7Ob1syUpEabVWVntcAVAGidgj/AOzXqXu/hcYfkK3cIv7MfXM18P8A40EUmmC46oAVAHF60HVlYSrAqR1BEEfKgAC4rwO5bbxW2uIJy3EBLxpoQniDdY0MTpsNSnioSVp6MtU09yrvXbVr43dRyz3XXUCebakazPSrM1J/q+5NK+xxhsbbYi3ZKkmSEtjMd9TCCdzqfOrVWpR/UiUouG6sS8PgLl3TKyJsWPhPmFB1nlJAjcTWbjOKwhFxpay8CcKblryJdvsrYAgd5HTvH/7qx/6lif8Ab7Iq/peF/wBPu/Ms+D9kMJcs23dLhLjNPf3Ro2q6BwPhIrSjiK1leTEHhKF3aKI2K7N2Ld50CHKQrrmd20OhAzNyKz++KSxWJrxatN27xzDYXDyTvBfRHVvgtgGe5tz1yCfmRSMq9SXxSb+Y9ChSh8MUu5IvOBpDXY6IP8396cwnwfMVxXx/It6aFgC+luwGs2DmChbp1Pmh/qKbwTtU+QjxBXpfPzMvvPJn/Z8z5mtZKyMNu7OK6cNR+h1V7jEN9Y3gDp9UW0j18ResjGyvVt0N7h8bUU+t3+PwRPpi4fBw+IEbtZbqZBZPYRc+dTwE7ScepVxKF4KXR+JnNahjCoA0P6HWh8V+zY/O9WZj/ij3Gxwz4Zd4a9qsX3eFusSZYd2I3lyFkemafasyrPJByNCpLLBszImvPt3MY8rhwavLpNAGk/R9aAwSEbs9wnzIdl/JQPat3CK1GJr4dWpozu4f0l1el26PlcYVj1/8su9mZW/yS7xVUVnjMAJOgGp5V1K7OrcMPo142t0X7B0NtyycpQwCY8nB9A61s4SacMt9jUw0rxy9A3B6U2MHqigD2gDw0ANigAD+kqTcsJPhg6ctWE/5QPfzqUTY4RFNyb7F4v8ACLPsLZVbDMB4muNJ5nLAA9Brp5nrXHuL8Um5YmV+Vl9jvBiFyc0JQzvIP9RBHkwPOsitFqoydFpwR7ipK5VMO/gU9C2k+2reimuUoZppHak8sWwotoFAAEACAOgFa5llPxz9ba/Yu/5rX/mlMZbKhrC/EyJWePE7gJk3fJlX+RT/AKq0sIv7fzM/Ev3y02pkXAv6W8A1zAh1/wCDcW4QNfDDIfYZwxPIKaZwk1Gqr9wpjabnRduWpkVt5rZPPnly4B/auSkoq7Oxi5NRW7NY+iLDFLF2d86qf2suc/LvBWBOeeTl1Z6mNP2cIw6Ij/TPfixh063S/wDChH/5KawK/ufIR4i7Ufn5mYW3mtYwzqgDSfojtCcSR/0gemhu/PQzWVjn767ja4clkfeXf0j4DE3cMgwq5itwO4EZiArCFBENq0xvppJrLxMJTptRG68ZShaJlVvjLqStxASDDbowPQqZ1+VYsopOzumZbSTs9CQONJ9l/kP+6uZV1X38jll1GsRxtI0VvfKB+Z/KjIuoWXU1n6NcR3nDrLaam7sZH665zrcw/wDiia1D/GgI7e4c4TFM2Q91eJuIwiMx+NTJGuYlvRx0NZ+Mo2nn6ieLp2lm6g5e4+o+FdfvMF/ImlFD0kKpLa5HCX8QRoSvLQrbHnJ3/E1dGlN7Ky+43Rwlao7JWXVmmfRpYS0byeFrxW2xaAHYHMNBvlBUe7ama08PFRjZGi8PGjZIOwKYOHVACoAVACAoACPpNswti70cp7Eqx+Qtt8zXUanCp2qNdi+zX4uUOF4jiLIyJdyKGLQEUzMSGLgzr0y/1qVjXqcOpVpyqSb1+2lgo4Bg3xVoYi7ddbhdx+jCquVWZQIZWLDQ/ESRJiKpnTjLSSPO1YuhVcIvYv8AB8Lt2zm8TP8AaYyfYfCv7oFEKcYfCiiU5S3ZOqZEpcdhRdvsGLDJbt5SrFSCzXZ8j8KaEEaVGUIy0kiUZOOzOTwkHQ3bsc9VE+6oCPaDVX8tT6Fjrz6j/ArCocQqiB3wPWf0FiSSdSZnU1ckloipu+rLWunDxlBEESDoQaAPnPj1m3bxF62ilcty4CJ8Kw7QFXoBGgIFWxxdWGlyDwFCpq4+I1w28qOM6SSQA8kxOghTtvEjWqqtepV0ky6jhaVHWEfmbl2FwpTBoSNbha57MfCf4AtcWxybuwa+mi1+gw7dLrL80J/009gf8j7vIzeJf4l3+Zk4U7ruPl71qNPkY0Wtmh1A8+KB6Gf6UK/MJKPL19zYPokw2XCO/O5db5KFWP4g3zNZGMleq+w3MBG1Fdtw4pUdBbt/we3dsd41pWe2ynNl8QUmDrvlGbMR92q6sVKOqJQjGUkpK6AEcFsf8pZ8wD+dJpJbIdVCktor6IuOyeAtri7OVFGr7KB/wn6VfR+IhXSUNDTgKZEzi/YRxDqrAGYYA6+9AAhx3sqQ7XMMikMSWtiFIPMpMAydSCRqSecVVUp5tUMUq2XRgk+OQTJIiZBVgRG4giao9lLoMe2ha9zjhOLZbq4hDDgjLroywf0cjQ5hm6wTImBTcIZY2Eqk88rmu4TErcRbiGVdQw5aETXSA9QAqAFQAqAKLtpwo4jCsiCXU5lHXQqQPPIzR5xXUMYWqqVVSe2z7np+5ntjHpcItsrHEqINoA5zH3Yzfh6xylc9JHFU4xvnSXq9upp/Z/BGzh7dsgBgssBqMzEs0H9omoHl61T2lSU+rbLCgrFQBXKP0l0+aj5Ip/1UAO0AN8NHjvftqf8A6SD+lAFhQAqAM37f9hmvXTiLAJLRnVYzAgRIB0ZTuQNQZicxiMlcshO25Sdnfo+vPdXvkdbYMszAJp91ZzFjtJ0EzqQBXFElKoraGwooAAAgAQANgKmUmcfTRigLeHtfWLvc9lXL+dwfI07gV77fYZ3EmvZpdpmtpYHn+VapintdA2X6LbgPDrYG6veDepuuw/lZaxMUrVWehwbToRsFtLjRB45az4a+v2rVwfNTQGxmXejTNKk7BgVPyYA0k4SXI0VVg+ZZcGZkxFi4UKr3gXx+AtnBTwq3iaC4J0iATNXUoSTuyitUi1ZGk1eKioAVAGYdqcOLGOLQAjRc+HNl7wwzKD9cOrGYMBzpUlscOeI6oRs2XMve4gq0jUHJqIkAwY9BQAW9hcTmsumsJcMT0dVf/M7fKuM6gkrgCoAVACoAVAHkUAe0AKgBUAVlsw9+TpnB9B3Vr+oNAFBi+2VtT+jtPcUfWkID+zMk+4A867lZpUuFYipHNou/0y47NcRTEC7ctzGdQQdCpFtJBHXUfMHY1wQqU5U5uElqi6oICoAVACoAVAGUfTNati7YuByb5XKbe4FsFiH8jmaPMT9mn8DKV2ktOZm8RjFxTb15GcG8TsYA08z13rmLxk4zyQ0sSwPD6c6ftKmt+RwuIiDnkEgQSDOvI7zVdDGVc6UtUy7E8PoKm5Q0aV9zV/ocV/8A3J17ubQB+rnGfNHnlKT+7VmPcc6tvzF+GqWR32vp+TSqRNIj8RMWrh+43+U0ADlx8HZCo9zIwVfAt24IkDdUbwj2AoAlvYsi1ntBSHa0c6nNm/SJBz6lvnQAQUAKgBUADnbLgBxKBrYBupIgmM6ndZ2B0BBPQjSZHUAFpYvDT/DXS5Os23JJ6mR+Mx51K6OB32R4U9iy3e6XLj52Ezl8KqFkaaBRMaSTvvUWzpeVwBUAKgBUAKgBUAKgBUAKgDNu3/EymLNoMwVrFvOq/WBa8DPXTSpI2OGYelNOVRXaatuUIxCNu+TzcFB8yIqVzflWUVrfw8Sx4Rx//BlmS4l1TBe2pLE/eGUHK3KToQIPIjj1MzG4eGK96PxL1rbxNSsXQ6qwmGAYToYImoHmxygBUAKgBUAZ59LmFSMPde2Cuc23uagqCJUGD8MzvzjrXVUnBe67AqVOo/fSYDYTh6WySttSS2YMxLwPuqdjvrJ/oK5Tcnd7jEKagssdj3FcUABVsQ3MEBVePIgWyBUSVkal2E7UWMVb7tAqXbSrmQAqI2DIDrlkbHUHrIJsTuLyjYKa6RBrtpxfJaaxbAa9dVkEnKqhgwzMYMbGNDsd9iABuGwiNm8aXrjEs5F5XYk7jIyZY12PXedakcGUx97DpfRHCWxcDQyk5CqpclJYwCdSJYdIk0WA1LhOM76xavRHeW0uR0zKDGvrUTpLoAVACoAVACoAVACoAVACoAVACoAVACoAVADd2wrfEqt6gH86AKLH9jsLcJKq1pjubZgfwkFB7Cu3G6WPxFJWjLTt18RnA9h8OjBma5dA1yuVyz5hFE+hkeVFydbiNerHK3ZdmgT1wRFQAqAFQAqAI3EcDbv2ntXVzW3GVh5eo1B5gjUEUAY92k7JYzChktq9+wdEuIC1xROzqgkGNMwEfs7CDiXqpdagunBsSfCuHuk7Qtq4fySfwrliWdGk/Rn2Nv4e8cViALZyMipMtDFSSY2HhGm/kI1klYqnLMaTUiszTtFYxBxF4d0ILkhmDNI0jwhYbQAaNpAnURUkcB/E8SNs5b6ow5TltsPVbjAe4+WknoFrwbgV3GuqsptYUeJiv1ugDEAMSegIEGSdAeNganYsqiqiiFUBQOgAgD5VE6d0AKgBUAKgBUAKgBUAf//Z"/>
          <p:cNvSpPr/>
          <p:nvPr/>
        </p:nvSpPr>
        <p:spPr>
          <a:xfrm>
            <a:off x="1640683" y="-144466"/>
            <a:ext cx="228597" cy="30479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8" name="AutoShape 6" descr="data:image/jpeg;base64,/9j/4AAQSkZJRgABAQAAAQABAAD/2wCEAAkGBxMTEhUTEhIVFhMXGBcXGRgYFx8XGhodHRgXHx8eGhsYHSggHR0lGxgYIjEiJSkrLi4uGB8zODMtNygtLi4BCgoKDg0OGxAQGy8mICYtLS0tLS0tLS0vLS0tLS0tLS0vLy0tLS0tLS0tLS0tLy0tLS0tLS0tLS0tLS0tLS0tLf/AABEIANAA8gMBEQACEQEDEQH/xAAcAAABBQEBAQAAAAAAAAAAAAAGAAMEBQcCAQj/xABHEAACAQIEAwYCBggEBQIHAAABAhEAAwQSITEFQVEGEyJhcYEykQdCUmKhsSMzcoKSosHRFLLC8ENTY9LhFSQ0k6Ozw+Lx/8QAGwEAAgMBAQEAAAAAAAAAAAAAAAQCAwUBBgf/xAA6EQACAQIEAwUHAgcAAgMBAAAAAQIDEQQSITEFQVFhcbHR8BMiMoGRocFC4QYUFSMzUvEkYkOCohb/2gAMAwEAAhEDEQA/ANxoAVACoA8zaxzoA9oAgYvjWGtEi5iLSEcmuKD8pmuN23OpN7FJb7fYQvlPeqn/ADWSE9xOdR5sojnAqHtY3tcsdGaV7BO15REsBO0nf0qwqO6AFQAqAFQBFx/ELdkA3GidANSzfsqNT7DSoynGCvJ2R2MXJ2RSYjjl1/gC2l6tD3PkDkU+7elZtXicFpDXvHIYKT1kRHzPGa9eY9RdZPmLRVfwpN46tLaX0sMLC01yPFV1B7u9eVupuNcj2ull/ChY2utn9Trw1J8isvYm+cQL8qLgRVziROVm8LpzVg5nWNAQFIBqqXFZZoztZrRrk1+GvTJLArK430ez5pj+GxzHE2nv32USWLSy2xEwgUHKoJbd9wupJg0xg8bLEYjNOVkto9b+PqxViMNGlStGN3zfQPFYESDIPOt0zD2gDwsJjnQBD4jxexYVmvXkQKpcywnKOeXc9NBqdKAKns/24wOMdrdi9LqC2V0a2So3IzgSBz5jnFAE7G9pMHaBNzFWFAMGbizPSAZnyoAl8N4lZxCC5YupcQ6ZkYMJG402PlQBKoAVACoAVACoAVACoAVAHLNQAK8W7Xqnhw4W4ebk/ox6Rq/tA86qnVUS6nQlPXZAljuMXLv66+zjXwg5U15ZE0YftSfOl5VZMbjQhHkVJKtoItryhfF+WVfkd+VQ0LNeWgreE6XM3rAP4AD8K4zqOX4bO6KdANYOg2GvKK65N8wUYrZBh2b7UPYti1fRriKfC6tmcKTsVYCQvkxMACNNWIVla0hSph3e8Q5wONt3kFy04ZDzH4gg6gjmDqKYFGrDpagAQs9psQyfBaBYAhtfDI2K8yOuYelYsuMKLlHJ7ybXYaMeHt2lm0K0gli7sXc7s2rHy6AfdAAGulYWIxNWvK9R/LkjUpUYU1aKPaXLT0V1OwM64fj2KIzDdQSOhjUecGmvauE3F6oo9mpRuic9pX1/EVdKnGpqVqUojJwX3vwql4boyz23YOcP73DmbTApztH4D+z9hvTQyZB3Gng8VVo+7N3j913eQliKEKmsVZhXgsat1A6bHQg6FSNww5EGt+MlJXWxlNNOzMm+kLtu14i1hbrpaB8TqchuHyKmcg2gxJO0RUjhnOLTvGzuxZzHiY5joIGp8qAIzYOeYIoA9XBeYHtQBOwGIvWQRZxF62GILC3ca3JExOQid6ANp7AdubeIt27GIuRix4fEABd3gqRoWygSNDMwIoAOaAOSaAPNes0AdA0Ae0AKgDl2oAzXtV2ma8xt2jFjUSP+Kep/6fQfW3OkUvVq8kN0aN/ekDLMTqTNKjhzQAgaAG794KKAJWHxZ05igCcl5TsRQBK4Xxk4a6GQ5gxAdBs40E9M4Gx9jptbSqZXbkU1qSmr8w34j2hQKgssC1xA4aJCqdiR1MGB5GdoPcXjIYeOu72XrkLUMPKq9NluD5tgAtMDUydySZJ9yT/4ry9Z+0k6k+Zt0/cShEjYfFLczFDIU5T6gD+hFU1Yyi1mW6v8iyEk9jzB386kxEPcX+F2X8gD71ypFRdl0X3SZ2DuvqPVAkRcKcrNbPVnXzBMn5MT6ArVs/eip/J+u1fkrho3H5llhb8aHb8qlQq5dHscqQvqicDTouKpJXZxuwEfSaDbS3c1NtmKskyrNllSRtspBaJ0Ucq1sBU3h81+TPxUdpGY3cUzGSd+laQmMk0AKgDtbzDn/WgB5MX1HyoAkWr4kFTBBBHIggyCPMHWRQBofYbt9iBiEs4u8HsPK57mVTbMeE54EgkQc0nxAz1ANiHKgBTQB6ooA9oA8NAAh9IPFu6sC0rQ13MCZgi2sZz75lX949KrqyyxLaMM0tdjMsHdNyXOxOg8up9f9+SbNFa6kmonSDisZrkTfm3JfTq35b+src2cb5IeS4qKBOsbDWuHTvh/Cb2KztbGiA6nZmG1tfM8zy57iuNpbkXJ8hjh92dPcV0le5MrgCoAt+CY1ApQyLksx00YE6GdpiB7e9Y/EYSc88ttEvIYw7STityysW2xV3KZFpdWjz2UHqYMnkBykGo4Wl7V+0lstl2hWlkWRb8zniP6G8QqgI8AcgGUREeaBYH3DU+IU3JKfTR+u/8ABzDSSeXqV+HxJt3CD8NwyP2o1HqQM38VZ796F+a37uT/AB9BlaSt19evmTb2LkQBFVExrAXBetW+8+PKrSNCDl3HQ6kehI2mrZN06klHq18itLPFNlhbBAAJk9TGvy0qttN6ImlZDiuRsSKFJrZg4p7nRumPiM+tMOo7bsqUFfYF/pEE4NidYe2fm4X/AFU3wmbeKV+j8BfHxSoO3VeJljuBvXqjDJOC4devg9ysgGCxIAB/Pn0qEpxjuWQpSnsO3+B4tSR3RMc1IIPprP4VxVYdSToVFyIl6xctj9LbdR1KmNfPapKSezK5QlHdHCvPr0NSInVAD1rEEb6igD6G+jC+z8Mw7M4fR1GswouOFU9CFAEcoigArUUAe0AKgBUAZB9K+KZsaLX1RaSf4nY/PwClqz1G8MtGCZu5dZil0rjjdji5iXbQkqp66E+g5e+vlXbfMi38i14f2exFwDu7DKPtP+jHvm8RnqAZrja5s5mS2CfhfYZRDYh85+wkqnu3xN/LzkVW6nQNXuFlmwEUKihVUQFUQAOgA2qp3e5JWRnXbTBLYxAa2f1kuygHwNOrHllYz7z10vg20cWncQUvAjcBvP8A3tUiQ1YxysNdCNCN4PtQ1Y4ncseDsGa4w+6vyzH/AFfhWPxSTvGPexvDLdhz2cw2WwpjxP8ApG9WiAfRcq/u09Sp5IqHT0/uJylmbl1OeIrausbcq+bdQZMjXSOYiZGoIrntabllTTfQkoyUbtaFXiOzNxgQGOU8nTMR0gqynTeTJnnVX8lDNmSa7v3uS/mHazaff+1hm5wfEJyDiN/gb5GV98w9KXq8OTd4O3Y/NeRbDE8nqV627lrMXtstuZDEqcskkzlYws6g7CYMQJqq4OeVS0b528dicK8U7PYtsNiA2h3/ADrPGSRQB5QAN9trgfh11gPsHXyup/atHhycMZFd/gxPGPNh2/W4J9kOA271s3rqljmKgH4YA3A9Sd52r0tWck7IzKFKLjmaDPAYFLS5LahR5aVS23qxlJLREnJXDpw9oHlQFwd7U9nBfAe3pdUQOQYTMHT1irKdTLpyKq1L2mvMBAIJDCCpKkeYMEfOmzPETQAffQpiLwx5S2T3TW3N0fV0jKx5Zs0KPItQBvNACoAVAAJ2s7cPauGzhgpZWys7eLxc1QTGmssZiCIJqqdWzsi+nRzK7M145j7l3E95fuZnNuJgCADMeECYHOJqiUnNXGoRVN2L3sj2VXEJ/iMQWykkIinLoDBkjUagjwxMTMEAU1J5fdRJJy1DFOAWFGW2ndT8Rt+B28mceI/Oqc0nuSskSuE8GSxm7svDRozFgInafX8BU7XIuRai1U8hXmPDbrjidUiHxF7aW3e7AtqjFywkZQDMjmInSo5XfQlmVtTNhwe3igbuAYlSA/c3PAwVs2VkJ3VspgNGx10gWyTh8RynUzbFFxHCPaYC6ly25EjwnUA9QCGEnz3oW2mxO6feSuCYiVv2yde7zA5SvJgTDdPDWdjqV6lOXK9vuv3L6M/dmuy5sNtQNOW1NIXZB/8AW8KLoQnxB+77zu27tXOmQ3suQNOmXNuQNyBV8aX6reZRKpyuXuSrLFdzhkqLiSUiJisCjghhv00qmpSjNWaLoVXF3QKYjgy+I4S5bOUwyBpUGNvDJtn0BG+kmaUxGCjPVqz6+fUYpYi2309bEQ45rf61Svm2g/jHh+Zmsqpg6sdlfu8tx2NeD307zl+N2zpb8bnYKQR+8RoAJ1/CTpUFh5pZpppdX+OrOurHaLuxlMML2Hu2iAxzv4W2PjzKDv4Tp7GrIVfZVo1O7wsyEoZqbiVV25iUZbdjD2lUbLcZlJAyzBVCiwSBuf6V6KlVpVPhlcz5qpF2sXyipnTvLQAzinyKzZWbKCcqiWMcgDzoscbsiFgMabnxWLto7w4GvoVJHsYNdascjK/IA+2GAuW8Q93L+icqcwGgJABB6HNPrNMUpJqwpXptScuRT1aUGqfQID3uL8egSzKa6km5DdNII/e9KANkoAVACoAwNbjM6l9GZGYj7xZS34n8aRlz7zThsu4qMVYzFvth218uQ9ChHzmhO3cDjfvNZ7JmcFhtIPdJI84E/jNK1PjZOHwj/aKziGwt5cIwXEFCLZmNfInQGJAPIkVOklmV9iupe2hG+jvD41cNGPkXMwyqbnesFCICWeTJZw7xJjNGwADM8rl7ovDMlqFyrXUjjZwwqLR1MhY/CpdR7dxQyOpVlOxBEEfI1U3Z3RatVYHOz/Z7DYBXt4a2VDNLFmLMY21PIawPM9anJOoryZfSoKK0F2v4eL2GZo8dsG4vXQeJf3lkesHlVEHaWUJq2vQyvMzXG7ojNly67aq2nvm9ss8hV0oJxWbrf6EdbuxteFxua0lwCQ6q38QB/rVcI62BLMP4Szbe2bZtKLZmUyjKcxJOkRqSSfM1dsympBR0LRWqxMXaPGNcbOoh8Qwq3bbW3nK2jQSsiRIkawdj5E1C9ncmlcqr+Bs27lt0tBGtqVUoAgyERkIA1SYMciooV5J6l8KSepJ7pWGaIml5xsy27WhDxPCLbupcZlUEBeUmJJ110Agbb76RW7Ws0GrdwUxv6LFXUssMvhLAsYUlViNDMidDtlERVNTBKv2W6Lffu2/JZSqyjdLX16+hV4jCYs4tLy3Fe0UCspZkCnMTmVV+LwnQMSJ35VoYejSoU8iQvW9pOpmuESCpEhyKDhxc2Mb8q6AP9m8VibiN/irbI4MGQAJzNogXdQuTU8ydTUpqP6Suk5u+YXanBm7hriquZoDKOcgg6ecTUYStK5KrHNBpGfXMBcS2tx0KqxgToToDseXn5Gm1JN2Qg4SSuzU/oDtvOLbIO7Pcrnjdh3kqDzgMCRyzDrUiJr1ACoAVAGR9tuAPhrpuKCbTOWQ9C0lrbdNzl5aKORpWrCzvyY5RqXSjzQM4yxmi5b1MajbMP6Ef3HpT2MZfVBn9HfEA+Ha3Ottj65WJb2hs6x92qa0bO5yL3Cd8OSZmrIVElYtVRJbEvv0tqM7qo2BZgsmCYEneAdPKpxu3oKTavcc/x1oj9YhH7Qj86nqV6Da8QtHwrcDnopzt8lk1zLJ8gukN4m7cyM62jAE+M93PkBBaZ01A9a77F2uw9qr2QrlJyY3EjYu7kRmyloGijdidAo82JAHmRXIRcpJI7NpRbZjPA7PdsVYmQRvuDlCmZ2OdX0603N3ZCmrI0vsPxANaayT47JIidcjElT5Ddf3apqKzv1Bc0FSNXYshJDGHxZYB2tONWWUBuCQSCDkE6EHdQOhpj2btdC+dbM6PFrGxvWwehYA/I61zLLodvHqeXOIII+OGIUEW3yyTA8WWNz1qLhK17ElKOw49UtlyG2NVtk0gPxfFLjXHuW7jhDCIFhgwBgFVKkFmYmI1Iy+lIVcTU9t7Kmr8vn9tvMYhTjkzzdvIrrnDXtu6XdLuYl9c2pAI1O/hIk9ZragpUller59/rbsKaNZWvFaEiwgAgUOV3cJScnceVtYjTrXCI8DQcOHag6QsTh8xmasjUSVi6nVUVaw3iLot22ZjoiliT5Amq370tCuclrIznEY69iTatnLuttFGgloUTJOsxrTkYKOxmTqSnufSPZHhbYXB2MPcIL20AYjadyB1AJgGNYqRAt6AFQAqAKHjXFLffLgnw9y8LqBnKhSqqXCAsCwcgMRJUHKIYwNaDvaZrx3hBwmJezJKEd4hO+UmNfOZB6lZ0zRSdWGVj9CpmRD7JreGPIw6Z5EuswMuUFteREW4+8VEgEmoqm5qwVJqDv67TT8PeDAMp0Pt7EHUEHQg6g0rrF2Zbo1dDl6YBWM6kMs9RynkCCVJ6MaupzyyuU1IZlYucJeS4gddj1GoI0II5EGQR1FaKd1dCDViRFdAqON4gEraG8q7+QUyo9SwHsrUviKmWNupdQhmlchk1mtmgtD3hWH765nP6q2TH37g0/hTX97pk1ewtK3vv5CeIq391EbtX2UwN499ebuLh07xHCMxgaEMCrmAN1J0FMVFC15bFMJzWkQbwvDsNhybtm/imZVMG4qLbI3IYFVfLpvygGDFZ0sXhL5FJt9ib1+SGv7795r8BDwbiqYi2HSRtmU6MhjZhyP4HcaV2pTnSllmrMlTqwqxzQd0TrGJa0xYAsjauo+IGIzLO+gAK+UjWQb6NdJZZFNWi3qiw/8AW7ETn1icuVs/8EZ/aKbzx6i+SXQrr19rrh2UqizkQxMkQXboYJAA2BadTCp1qylohmlSa1Z6WpVsZSBnjXFxcY4e1ctrye47m2g5FRcCkBuRO42GvwsRwVedPPFW6P8APlyF5YyjGpkb16fgIuznZu3aIvM63X+oV+BOXgGsmNMx5bASZlhMBTw+q1l1IYjFTraPRdCH264aZXEKNICXPIT4W9JJBPmvIGmK0bq6OYednlfMFVNLDoS9nODWMRZMl1uKzBiH3klgYaRENG31SOVMwjGURKpOcJNJk9+x6TpeuAeYU/6RXfYxOfzEyl7R8Lt4c21S47OZZg2WMoBHJRBLERr9VulQqQjFFtKpOctdimY1QMg52vvXGRbNq3cY3DBKoWGkHJIHxGQY6eoq6jG7zC2InZZUEnYr6KWtXbWJxdxTky3BZUTDiCM7H7J1gDcDWNCyJmsUAKgBUAKgCp49wJcTkYO1q/bJNq8nxISNRrup5qd640dTsC+M7C4q9c7y/jVZoCl+58WUToqhgqaknnvzquVLM9WXQrZFaKCXs52esYJCtkEs2r3HOZ3OurEADmYAAAnQCrEktiqUnJ3Yx2gsJam+LiWyT4lcwtwx9WNRc03AMgQQdCKqtBVO8toTmpZYq/YVfCuO2b+lt/GN0bwuI+6dSNRqJHnSFSlOn8SHcyzOD3W65onqSrFkYqx35q2n1lO/LUQdImK7TryhsQnRjMcbG4giDcQeaW4b2Luw/CrXjJckVrCrmyHev27K5ncKCdWZtWY+Z1Zj89hS7z1JdWMRio6IoMf2gLoWtAi0p1zSrXIOqjnbB2zfFrsIk6uG4Zem6tR9y8yE87n7NaO9vqT8H2ne8O7XLh4AAtoJIA08LtoVjooI020rK4hjMTh/hirf7b+VvmSfDnTdqn7HuQSWOrHdiSzH1Y6xXnatepVd5ybL4wjDSKKHi5Nxu7Gyw7c5M+Ff6/w16T+GsCpSeJmttI9/N/IxONYpxiqMeer7unzK/Brc70dySt3XxA7CdS24K7aEEExzr0nFa+Ho0M9dX6Lm32GNwyFeVa1F269Letgtu8Vu2bZe6ouKsS1vwNqQJyMSNJknP10rxlDGRqyUbWf1PYqnJtJc9CZhuK50V1tXSrCRop/Jt6dce0hJOLaa1Wg42KuH4bLT1ZlUe8Et/LXLLqcv2A/hOIXcTevW3KrbtyMqE+I5mHibdgQp0AUdZpXHVXSilDd+vkMyw+WEJN/Em7eBXcX4cLbBkAFtzBA2Vt9B0YT6EferY/hzicqn/jVXdrWL7Oa8uy55njWBUf78F3+fmecGbuyVRijLEFTlOUzAOXcAgiDyArO41CpgcXmpNqMtbcr89Nu35j/C6scTh7T1cdPILsJ2kZEIxaZ7WXVwkmCNnRRDT1UDf4dzVmC4n7VqFVWfXk/LwLquFafua9hntvji52zIbdsscmuYoJ0Vzzjr89pN+eMpaGxV4bVo0lK+bTXs812l/wAM4k9phcssJIg/WVh0MHWORBke5BnGbgzMnTjUQQXO2twrC2EDdS5YDzy5QT6SPWrvbroUfyr6g5icSzszuxZm1JP5DoB0qiUnJ3YzCCirIpeIcYC+G34m6/VG3zOvKuTTgryQ3gqH81NqL0W7/Hf4FE/GL9mO6xF5GJJ8NxgPM5QcpJPKPyquNSe9zbq4HC5cjgttXzst3ff12GucD7XuLVsYq03eZFzshDaxqSuhB6hZ12rTSdtTxFTJneTa+ndyCzCYtLq57bhl6gzrzB6EcwdRQRHSaAPE21oA6oAVAHJoAoeLdprdtWFsd5cU5YghQZjViIIB+zNdSG8PgqtZqysnzAHiN97rd7cYs+08gCdlH1R5c4kknUytY9NhsNTw6yw58+f/AApcSgIfwhoYNG+wU/ONPetClDPh3E8dxXERocZVSWyy37mrP7F1wniGRgHu3O6Iic5OXo3iJ8PI9JB0ANYtegnG8VqeoxeDjlz0l326dUFyYMEa3bjA/fj5FIrNzdhmZb8yg7TC0mW2ijvCczGczBQCBmYy2pOknYGnMIpOWZ7DmApXq5lyKLEXYw9sfbdT7G5n/KPnXopJrDJL1zEnWh/OKUuc7L66HoWSOsyDsQeoI2NZkoxnFxkrpnp5wjNZZLQuMNxFwIuAsPtiAf3gYE+Y67CsDEcE969F6dH+H5mXVws4v3dfEii9IzfbOYemseUxAPIxpXr+HYb2GHhT6LXverPnuPr+0ryl2+GhK4ZbhPDpdveIn7Ca5T8th9pjyBjxXGMV/MYqUn8MPdXbbf6vfsPTcNw6oYeKW8tX8/Vu8v7uHVkNthKspUjqCINY0ZuMlJbo0gYw3EL+Am3cUPZkkMfCNTuHAIEmSVI3Jgxv6CjWhWWm/Tn67RqVOniXmUlGXNPZvqu/p/193+19y8CmHtgOeat3rCegCgD9o6DpVsssFeWnfoc/koQ1rVFbotW/XcS+F8KexZkfrZDMAdwBAST0E6/aM7Vi4jERrVNdtv39cimvUdSWZKy0SXYuRJxai9abKfiBKmNmGokHYhgJHlFV4erLDYiNTnFp+u9C9anGtSlB7NWKHBOMyOPhYEAddAwJ9AD/ABV7L+Jqalh41Evhf2fpHmuBSca0qb5r7r/o72vzdyiAjbvHHkNh85P7lebwNC16j39X9dp7XhyUq13svF7ETs3wZrii+yzBITzgxmIPnIHpPSN/C0rLO9xPjWNcqjoQfurftfkvG5xbw6i/cVhlaSdypJzMx2InR0PvV+LXuwl2NfR/uY2Bfv1Idqf1X7Eo4c/8xwP3fzKz+NJXNKxX3nt3DCzcClZMlgToVVZOUkmJI2HrWhg6Dv7WorRWvf0MniGKTj7Gk7ylp3LmU+NH6V5MkGPcaGPLNmjyis/G1HUrNs9jwDDxo4KKjzu/vb8EXhdoXMZbU6jMP5FL/wCYVHDxvNfUlxao4YWo+rUflz/JpWDsZ2iYESa0zxZIu8FQmdD6qCfnQBJttZwptsItg3FUsBEg6tny7+EHfQb6RUZWRKKb2DW0wIBBBBAII1BB5iOVcA7oAVAHJoAzzjaqLly4v/w0zP3pOYj/AKZOx6z9XKajGtFyyG5w+vKMVCXyZSY68WifYVcb0IKKKvD/AFj1dvwOX/TWthVakj5jx6efiFV9qX0SO7FwJ4W+Dk3JfI9B0O3LpKuJw7i80dvA9FwDjcHTWGruzWkW+a6d6+5PtrAhHuKvRLjqPkrAUg6cG7tHp5YWjJ3cRm6qjwrAd9F5meba7wNT6VbTp5pKKIYirDD0nlsui7RnjB3VdrdsqPIkAx7AJ8615rMml0t6+x4DHYj2deml+lqX3JGFEnTpWMfSHJImjCNcsvcEZArEAzFyBMyNlkdPFHQ6o4mtf+3F69THxmJbvGG3PyK+6ctsx9VNPZdPyr1TajG/Q+aRTqTS5t+JYcL47atwptOogSwh9hGuubYbAGvmdXBVZa5k/sfUHw+vBaK/c/OwS4XFJcXNbYMvUH8D0Pkaz505QdpKwpzsx6ogeAUARMbxOza/WXFB+z8TfwrLH5VbToVKnwr137Eoxc3aKu+wHL3aC2tyUtNqdy+TNHPKsg6Rq0HYdKfjgJuFpSX0vb56fYahw+o2s2l/WyImGYMEKja7oPLMUj2DH1r1eNg6nCLbtRX2a8jxkYfy/FpU3ylL7pjPGMSWv3FdvBbCKep8CmPmxrAwf+FX9anvMDC1O63bf4DjhgAs2gNhbSP4RXoErKx46cnKTb5sFO2uDAuC5AgiT7QrEz0U2z+4aewrTTi165mXjYyUlOL12+a1X11RR2sN3hgTE5Z1ck8wimZI67COcGGXCjD3kku23gJqpXqe65N35Xf37PWgTYbgxtKrMIOoC75Z5k83Osn2HMlCtW9o7LY1MNh1SV3u/VkBN1pu3FEFu8uGJ5d42prAxDyylJ7XPoOExNOlhaa55VoSMBgFR+8z3c4LHS2wAkEc1k6Ejes+WOqxd6dl80342F61q8clS7V72Sfjv4FrZxjAyt24DtqWWZ5ANoa4sdi/9vpZ+As8HhLfD9brxLDhvaK8o/SEXBLfEMpIzECGUaaRuD/d2PFZwdpq+22/b/zQTlwuM1em7b77dh43FP8AFPmGgXRVmYB3MjRpgaiQIjcGXZV1VV47et+gtToOl8W/rYIOzPGDh3CMf0DGIO1tifiHRSfiG31tPFNlKp+llVel+pGg0wKCoAqeP4gwtlTBuSWIMEIIzR5kkLy0LEaiqa9TJHtLaMM8iua2CIgRtFZdzSSSATj9oWb3d2wSoAYrtlnYIToRpMTpIjoNrAwq1qbfT7h/XKeEmqda7T59PMr7KEKAd+cbSd/xmvQU45YqJ4PE1nWrTqP9Tb+rHFE1IpOlwSfZ+Wn5VW6UG7tIZp4zEU1aFSSXZJ+ZL4dYRQ14qAoBCwNT1I6yYA9POuRUY6paG1gYyjB1qzbb5t3svWpFuIcuvxEkn1O/ty9BVkVpqYNeq6tRzfMKeD9jWa1burfDIyW3VSpUsCoMOynQRzC/LavPTvZpaM9y+K1J0lG3e+vl62LDFWhlNt1NtmBUBoAMgiFI8LegMjoKyqlKcHdnIVYSVkZ1irrd14jBIVT+8QD+Zr1uKqL+WlJc4+KPJ8MouWPpU3ymvs9fAQrxx9kue23KtmUlW6qSp943HlXJRUlaSuimrh6dX41f11JqcaxI/wCMT6qh/wBP51Q8JQf6fu/MUlwui3o2vp+UM3+IXnEPecjyIT/7YWR61ONClD4Yrx8blkOH0I7q/f5bEWAJ0jnoKu3G0owVkrLsPcDhXfxBScxAnQKNYC5joSDuBJmajVqwho35iMsZSpO8neT5Ll2dO/UsMDZ7twjEEi8Bp53AefrWy6qlwaU+sX4tHz/FyVTjTlHm0/8A8oqu0T/+6vCRGdduvdpvHP1rBwzboxv0/LPoHDLey+bNA7P3M2FsH/pW/wAFAP4ivQxd0meIrQyVJR6Nr7nXGcF3togRnHiWeonT0YEr71bTnkkpC1amqkHEa4LwpbKDQZ4AMbKPsr0Ufjv0AKlRzd/oco0VTjZb831GO02M7tFiCxPhHn5+QEk+QNK4itGjTc5chuhRdaooLmCaEIIAl2JYxuxJkk8gJO/sOQrx9Wc683Ob9dEerpwjRioRQ/awztqXyj7oB/FgZ+QqMVDkr9/7eZ2Tlzf0/cduYRVBLO8ev9F3mYjnNWwbze7v66lUrNe9t66EDFYJpzkacrXID8s3ltpp1M5Vle1//t65du/XoiFPS/29c+zbp1FYBdkyNB1OYbgD4tD7CCNyOlXYGM1V7FuQxkoun2vYulsgTuQd5Yt+Z0rZuZdi9w/b1LaLbdlZ0UKxMySBBJ8yRTamrGfKm03YP6mVlBxdSt/M3wuqKp5Agucp8zm0660li4SdmthvCySuhmkR0G+MdnXdjctuCYPhfT6zNoyjq7bjmNdK1sFxJUFllHTsMfH8MeIeeMte3Yob+Cup+ss3B55cwH7ySB7mtunxDD1NpL56GFV4diae8b92ozZurmyzLnZR4mPWFGp9hV7r0kszkrd6F1h6reVRd+5kzB4c3ddRb66qW8hOoHn8utdUs6utupp4Lhzvnqr5eYsTiO8Iy6Wl+EfaI2b0HIe/SOrXXlyI8Rxuf+1Dbm+vYNX9qmZBonYPFh8Gi87Ra2R0gyv8hWsPEQy1Gj0eFnnoxfZb6BBdthgVYAqdCCJB9QapGDLMdwoWuIdzk/RlzcURpkIZhA6K8qByyio8VxNuGSV9bqP3v4IVwmHf9QzcrN/a3iyzx3ALNzZcjfaSF+YiD7j5V4yli6tPnddH6uespVqlJ+47dnL6A7juBXreuXvF+0g1903n0mtOljKU93Z9vn52NSjxOO1RW+680VL3ADBIB6HQ/I600lfYfVek1dSX1RKw2Cu3DFu2zecZV/iaAfaT5VVOtTh8UvMoq4+jDZ3fZr+33L/AdmFHivtn+4NE9+bfgPKs6tj5PSCsuvP9jKr46rV0Wi7Py/InKs3NoW2AABtmI105QkAftmlG7R7X4f8AfARW/cDGIM4loJEXLjSPLwexk/h5V7Kjl/pNKnL9X4k35GDCk58SqT/1S+rSXmU/GABdIEAFVMe5Bn5D50lUWzPa8HmssodHf66fgOexd/NhEHNC6H2Ykfyla0qDvTR5rikMmLqLtv8AXX8l5VogI0AA/abGZrxM+FE09yZ94UR61h8Xm3KFJd/48zb4TBKM6j7vz5ETCpAk/Ed/7DyH9zzNYFWV3ZbLbz+ZtQVld7stgI0qzYqepHt+M5vqj4fM7FvzA8tedWP3Fl58/LzK17zv9PMcvjwmqZbFsdyJw2yM9x4+yvvuxHrK/Ktnh6fsbvr9l6Zn4xr2ll6fqxYExqdqeFRwfRw939KWKm548pgEZtYIjcTTap6CEqupqtWFJxetK6lWUMp0IIkH1FAAvxcjCkSxdG+FdXugem7qPtHUaTmJmlZ4KU3/AG18huliHtIj/wDq1v7/AP8ALb+1Q/puK/0+68xn2sTh+M29AM5YkADIRJJgasAo16kVCeBrwWacbL10Oe1iQLpXJOIzGVRLtt/Ey5jGe2VkmWP1SRppBWDCKk5WhvysQdralJiL5ZRbOwA7zSMxj4Y5DmR5gdRXsINzis3z7+hh8Rxns17KG737Dnb1q0wDh9taALbsLjGTFogMLdDKwOxhWZT6ggj0Y+VI46CcVLmaXDajU3Dl+TT6yzZA/jF3PimMfqgLan1CuxHqSo/crzfGazdRU+S1+b/Y0cHC0XI6rFHRUAKg4KgDm7saDpXYFfCW3zO5nr4iB/KFqyrvbol6+pGO1x/gPYu1cBxF53bvSzBEORcpZissIedZ0I3jWK9nh43oU0+UV5mM24Tm483f8D3b3gOFXAswt933ILW+7hfE0DxSNVJy5ufhncCpVYRcdeQ3w+vVp11kdnLR31WvUHvo8tkYZ2LZg91iD6KimI81NdwytTRZxeebFS1va3gE9XmWV2Pxo+Ffc/2oACuLsDeI3lk/lUn80rA4qmqub/1/Nvyb3C2nSt/7fi/4HbLcudYUkbJLuXcyhQdWOX0EST5aAwepFX0Wnq+XpC9VNadSSBGgEAcqi3fULWGcQ+kc6hOWliyEdbnnDh4Ad8xLT5E6fy5flXoqEMlKMez/AKY1WWacn2lx2XwqYjFG2dUtAO43BMjKh8j8R8gBzNN0UmxTETajZczSqaEhUAVPHeMiwAqgNdYSAdlH2n8p2G5PkCRbRoyqysjsY3BBiSxZmLO27Hc/2AkwBoJrapUo01aIwkkjl3irDpBuks6gBSwOY5hKxBBn1mBBBnXkRSuLoKvD2d7czl9RriGJbwu+riUtKSHy5gs+LKGPwSZ5CNaowmBWGTd7yf0+hXia6pwc5ctiNbXKI1PmdT5k+ZOpp9Kx5KU3KTlLdiIrpAZxF4KJJ/3/AL5UNpbnUm9ERFLEgyUAIIj4pBkGfq6wRGu2o2qDjnVnsTjL2bvHf19fA1nshxZ8Thw9xYdWKFogPEeJfLWD0ZWHKsWtTVObimehoVHUpqTVih42txcVeYCQShyaAkd2gDIdpzKynN9ncRr5bi8V7ZZtNNH+Ga+EfuafQ8w2NBOWGB80YfiRB9iax5QaV9Pqv+jaZLBqJI9oOCru4HLjSuHSFnURaTdV0Gug2Enl5TvB3g1JqUlnZFWWiC3gNxDh7QQ6KipHMFQAQfMRXuac4zipRehiSTTszIu3vEMQ+KuJiCVW2x7tNkCa5XH2iV3brI0iKSxEpuWV7Hr+DUcPGiqkNZc3zXZ2fkKuzuHK4O0uzFM2nIsSx38zWhTjlikeVxVb21adTq2/ly+xExF6/s1q7HmUy/yufyqYuRTadviOUdFJk+rEA/IA+dAFbx3DBTacDwqwQxsJDBSPdyP3hWbxOjnpZly8NH+DS4bVyVcr5+Oq/JEIry56U9t3vHr9VeX3j/8AqPxqTVqenN+H/SG8+5eP/CS2L0+I+wJP4CTUYxqTeWO4SyxWZnVvDs58QKp8mb+oHyP9dTC4DK81VfLf6+QhiMXmWWn9Sc2i6AaDQbDQbVqCHIKPox4ZksNiD8V/KQftIuYq3uz3GHkwqzBwlGDlPdu/d0X0FsbOMqmWO0Vbv6/cM6bFBnF4gW7b3G+FFZj6AT/ShK4GetiCxLufG5zN69BpsBoPIVvUaSpwyjCVkcNe6VaSI967AJMnyG5J2A8ydK43ZXOD2Gs5VJMFzqx8+g8hsPnuTXIrmwRUYlpunogj0LAE/hl9Netc3kYfFq15KmuWo1eZx8IU9ZMf3rrvyMhW5jLXbh0gD1bb2G/pIrl5ciSUebI7ZVMu0vy/H4VHv51zRO7ep3VqyWnrmdhySCVOQEFhMMwB1VYPhJEjMTInauTzuLy6HYZIyWbVevX5Ns4f3fdW+5AFrKpTKIGWBED0rBfaelVraA32luquKRWYA3LfgBIk5GOaBvpnT/YrB41Sm1Ga+Fb9l/MfwUoq65jQtjpXnzQO6DhxdvKolmCjzMfnXUm9gvYivxO3srBj0Xxn5LJjzqfsp81bv08TmZDTXLtzQDux1MF/YaqPUz6V33I76v7efrc5q+w7t2AggCOZJ1JPUk6k+Z6VCUnJ6kkkgj7IZThxcUz3jO8ggggMVUiNIyIv/wDa9jgaPsqEY2s7a9/Mx6088273OO2GBwtzDscXa7xBoIHjBchQEYEFSSQNwOulNOKlozlOrOm7wbXcCfBOIeHK+hGjfdbn7HcHoQedWFJeUAKgCu4zhlZDIHQ+YNDSaszqbTugNxNhrZhtVJ8Lf0PRvwPLoPM47h8qLc4ax8P2PR4LHxqpRnpLxIqDxP8Au/l/5NZ8/gj8x+PxP5DhE6HUVWm07om0mrM8t3BbY3CJyox8zsAs+ZP4Vq4Cc5ylKctEub9dDOxkYxSjCOvYvXUJuF8Lu4pstvw2pAa9oQNyyqObRAHTPPKK2IU76syatVR0W5p9u2FAVQAAAABsANhTQkdUARuJWFuWriOYRkYMdoEanXpvXU7O6Ay+xedlzd2zAlgCIBIDEBirkFSQJy6xO5rdhUk4ptDCY53h/wCW/pl/8xU83YduNYQs9xHYFVi4FQwTIIGckTyzAQYhp56VqTlJPv8A+nCzumAauOg9a1Lnrcf8Dl/ICox5nmOIv/yJfLwRzcwiEyRr150OKYmpNaHAwKdCfUk/nRlR3Ox61ZVRCqAPIRQklsccm92eXl0rpwN/o54jmtvh23tnMv7Dk6ecPm9mWsjGU8lS65m7gKuenle68OQEfTTm/wAba5juFyjzFy5J8uWvlVuDs4yTVyvHZlKLvYouEdosXbH69mUQAHh5PMy3ijlvyparwLBVtctu2On22+xFcWxNLS9+x/Yu7Hbi8B47Vtj90sn55qz6v8K03/jqNd6v4WGqf8QSXxw+jJqdtbJ+Oxcn7pVh8yV/KkJ/wvio/BOL+q/A5Dj2HfxJr5LzHW7aYcbWrx9l/q9VL+Gca3rl+v7Fj45hVtf6eZExHbg7WrAA6u3+lR/qpyj/AArN/wCWol3K/jbwFan8QQ/+ODffp5grxjtBicQuW4+gkNbQZVPXzPkCSCDW1g+D4XDNTjG8lzer+XIz8RxOtVvFuye1vyan9DeLD4AoD+qvXEjpOW5+dw1zFW9q2hvCN+yVwzx9oPbdSJDKwI6yDS4yYzhMdopuFg+UDvFEyOjqB5nlG8ZZpWhjYyVp6P7CtLExlpLRl3w7jaLAa/aPkCPwBaR86cUk9mMJplwvE7R2afSugVfF+NJGWZ55RBY+06DzOlQqVY01eTIznGCvIoruOuPoMqg6EAZz820/lrNnxF/oX1E5Yx/pX1IiYEySGImNNCPYRp6CKzqrjUfvRXy0GaPGcVSejTXbqdf4V/tr/Af++qfYU+36/sN//wBHiLfDH7+YbdhuzVi5bN68vetnIAeCsACPCBBIJbed/IVt4GjCNO6W4PHVsTFSm/poHiIAIAAHQCBTxWdUAKgCp7UkjC3I55Qf2S6h/bIWqylb2kb9UdW4A2bZlwtwghicpGZYbUQDBjloYkGtqKd2ky8f7i42huADnlQho8iWMfL5b12WbmwE1sC4qqAAiEEDlOXKB5QrfhUYay0BHt5uVXEiiwzAgkbFnYehYkfgajHY8ljJZq832jtdFxUAImgCXwrhN3FErZAyiCbjaIATy5udD8OmmpFKVMZTjpF3fYO0cBVnrJWXb5Gg9nuA28KpCHM7RnuHdo2A6KJMDzO5JNZlWrKo7yNmjQhSjaIC/THgM1zCv1W4hHIwUIHn8TaetNYJq7TE+IXUYtGf1qGKI0AWXZfs9iMbcdLZtgIoLM0gCTAGgMkwx/dNLV8R7K2l7jmGwqr3adrfPyGOP8JvYXEGxcZCQFaVnUEbiYjUEe1SoVnVjfYhiKCoSyvX7eZEq8WG7lkHXY9R/vX3rjjfUkptaGm/QwxCYlJmGtt/EGH+gVlY5WqLuNnh0k6b7/wjSGaKTNAxl7C5FgRoPlH4/wBIrArWzO3Ux6tru3UY7nzqkqGrmETdgp9QP611NrY6m+QsM9o6WyGA3y6gesbVZ7Ko9VF/Qn7Ob1syUpEabVWVntcAVAGidgj/AOzXqXu/hcYfkK3cIv7MfXM18P8A40EUmmC46oAVAHF60HVlYSrAqR1BEEfKgAC4rwO5bbxW2uIJy3EBLxpoQniDdY0MTpsNSnioSVp6MtU09yrvXbVr43dRyz3XXUCebakazPSrM1J/q+5NK+xxhsbbYi3ZKkmSEtjMd9TCCdzqfOrVWpR/UiUouG6sS8PgLl3TKyJsWPhPmFB1nlJAjcTWbjOKwhFxpay8CcKblryJdvsrYAgd5HTvH/7qx/6lif8Ab7Iq/peF/wBPu/Ms+D9kMJcs23dLhLjNPf3Ro2q6BwPhIrSjiK1leTEHhKF3aKI2K7N2Ld50CHKQrrmd20OhAzNyKz++KSxWJrxatN27xzDYXDyTvBfRHVvgtgGe5tz1yCfmRSMq9SXxSb+Y9ChSh8MUu5IvOBpDXY6IP8396cwnwfMVxXx/It6aFgC+luwGs2DmChbp1Pmh/qKbwTtU+QjxBXpfPzMvvPJn/Z8z5mtZKyMNu7OK6cNR+h1V7jEN9Y3gDp9UW0j18ResjGyvVt0N7h8bUU+t3+PwRPpi4fBw+IEbtZbqZBZPYRc+dTwE7ScepVxKF4KXR+JnNahjCoA0P6HWh8V+zY/O9WZj/ij3Gxwz4Zd4a9qsX3eFusSZYd2I3lyFkemafasyrPJByNCpLLBszImvPt3MY8rhwavLpNAGk/R9aAwSEbs9wnzIdl/JQPat3CK1GJr4dWpozu4f0l1el26PlcYVj1/8su9mZW/yS7xVUVnjMAJOgGp5V1K7OrcMPo142t0X7B0NtyycpQwCY8nB9A61s4SacMt9jUw0rxy9A3B6U2MHqigD2gDw0ANigAD+kqTcsJPhg6ctWE/5QPfzqUTY4RFNyb7F4v8ACLPsLZVbDMB4muNJ5nLAA9Brp5nrXHuL8Um5YmV+Vl9jvBiFyc0JQzvIP9RBHkwPOsitFqoydFpwR7ipK5VMO/gU9C2k+2reimuUoZppHak8sWwotoFAAEACAOgFa5llPxz9ba/Yu/5rX/mlMZbKhrC/EyJWePE7gJk3fJlX+RT/AKq0sIv7fzM/Ev3y02pkXAv6W8A1zAh1/wCDcW4QNfDDIfYZwxPIKaZwk1Gqr9wpjabnRduWpkVt5rZPPnly4B/auSkoq7Oxi5NRW7NY+iLDFLF2d86qf2suc/LvBWBOeeTl1Z6mNP2cIw6Ij/TPfixh063S/wDChH/5KawK/ufIR4i7Ufn5mYW3mtYwzqgDSfojtCcSR/0gemhu/PQzWVjn767ja4clkfeXf0j4DE3cMgwq5itwO4EZiArCFBENq0xvppJrLxMJTptRG68ZShaJlVvjLqStxASDDbowPQqZ1+VYsopOzumZbSTs9CQONJ9l/kP+6uZV1X38jll1GsRxtI0VvfKB+Z/KjIuoWXU1n6NcR3nDrLaam7sZH665zrcw/wDiia1D/GgI7e4c4TFM2Q91eJuIwiMx+NTJGuYlvRx0NZ+Mo2nn6ieLp2lm6g5e4+o+FdfvMF/ImlFD0kKpLa5HCX8QRoSvLQrbHnJ3/E1dGlN7Ky+43Rwlao7JWXVmmfRpYS0byeFrxW2xaAHYHMNBvlBUe7ama08PFRjZGi8PGjZIOwKYOHVACoAVACAoACPpNswti70cp7Eqx+Qtt8zXUanCp2qNdi+zX4uUOF4jiLIyJdyKGLQEUzMSGLgzr0y/1qVjXqcOpVpyqSb1+2lgo4Bg3xVoYi7ddbhdx+jCquVWZQIZWLDQ/ESRJiKpnTjLSSPO1YuhVcIvYv8AB8Lt2zm8TP8AaYyfYfCv7oFEKcYfCiiU5S3ZOqZEpcdhRdvsGLDJbt5SrFSCzXZ8j8KaEEaVGUIy0kiUZOOzOTwkHQ3bsc9VE+6oCPaDVX8tT6Fjrz6j/ArCocQqiB3wPWf0FiSSdSZnU1ckloipu+rLWunDxlBEESDoQaAPnPj1m3bxF62ilcty4CJ8Kw7QFXoBGgIFWxxdWGlyDwFCpq4+I1w28qOM6SSQA8kxOghTtvEjWqqtepV0ky6jhaVHWEfmbl2FwpTBoSNbha57MfCf4AtcWxybuwa+mi1+gw7dLrL80J/009gf8j7vIzeJf4l3+Zk4U7ruPl71qNPkY0Wtmh1A8+KB6Gf6UK/MJKPL19zYPokw2XCO/O5db5KFWP4g3zNZGMleq+w3MBG1Fdtw4pUdBbt/we3dsd41pWe2ynNl8QUmDrvlGbMR92q6sVKOqJQjGUkpK6AEcFsf8pZ8wD+dJpJbIdVCktor6IuOyeAtri7OVFGr7KB/wn6VfR+IhXSUNDTgKZEzi/YRxDqrAGYYA6+9AAhx3sqQ7XMMikMSWtiFIPMpMAydSCRqSecVVUp5tUMUq2XRgk+OQTJIiZBVgRG4giao9lLoMe2ha9zjhOLZbq4hDDgjLroywf0cjQ5hm6wTImBTcIZY2Eqk88rmu4TErcRbiGVdQw5aETXSA9QAqAFQAqAKLtpwo4jCsiCXU5lHXQqQPPIzR5xXUMYWqqVVSe2z7np+5ntjHpcItsrHEqINoA5zH3Yzfh6xylc9JHFU4xvnSXq9upp/Z/BGzh7dsgBgssBqMzEs0H9omoHl61T2lSU+rbLCgrFQBXKP0l0+aj5Ip/1UAO0AN8NHjvftqf8A6SD+lAFhQAqAM37f9hmvXTiLAJLRnVYzAgRIB0ZTuQNQZicxiMlcshO25Sdnfo+vPdXvkdbYMszAJp91ZzFjtJ0EzqQBXFElKoraGwooAAAgAQANgKmUmcfTRigLeHtfWLvc9lXL+dwfI07gV77fYZ3EmvZpdpmtpYHn+VapintdA2X6LbgPDrYG6veDepuuw/lZaxMUrVWehwbToRsFtLjRB45az4a+v2rVwfNTQGxmXejTNKk7BgVPyYA0k4SXI0VVg+ZZcGZkxFi4UKr3gXx+AtnBTwq3iaC4J0iATNXUoSTuyitUi1ZGk1eKioAVAGYdqcOLGOLQAjRc+HNl7wwzKD9cOrGYMBzpUlscOeI6oRs2XMve4gq0jUHJqIkAwY9BQAW9hcTmsumsJcMT0dVf/M7fKuM6gkrgCoAVACoAVAHkUAe0AKgBUAVlsw9+TpnB9B3Vr+oNAFBi+2VtT+jtPcUfWkID+zMk+4A867lZpUuFYipHNou/0y47NcRTEC7ctzGdQQdCpFtJBHXUfMHY1wQqU5U5uElqi6oICoAVACoAVAGUfTNati7YuByb5XKbe4FsFiH8jmaPMT9mn8DKV2ktOZm8RjFxTb15GcG8TsYA08z13rmLxk4zyQ0sSwPD6c6ftKmt+RwuIiDnkEgQSDOvI7zVdDGVc6UtUy7E8PoKm5Q0aV9zV/ocV/8A3J17ubQB+rnGfNHnlKT+7VmPcc6tvzF+GqWR32vp+TSqRNIj8RMWrh+43+U0ADlx8HZCo9zIwVfAt24IkDdUbwj2AoAlvYsi1ntBSHa0c6nNm/SJBz6lvnQAQUAKgBUADnbLgBxKBrYBupIgmM6ndZ2B0BBPQjSZHUAFpYvDT/DXS5Os23JJ6mR+Mx51K6OB32R4U9iy3e6XLj52Ezl8KqFkaaBRMaSTvvUWzpeVwBUAKgBUAKgBUAKgBUAKgDNu3/EymLNoMwVrFvOq/WBa8DPXTSpI2OGYelNOVRXaatuUIxCNu+TzcFB8yIqVzflWUVrfw8Sx4Rx//BlmS4l1TBe2pLE/eGUHK3KToQIPIjj1MzG4eGK96PxL1rbxNSsXQ6qwmGAYToYImoHmxygBUAKgBUAZ59LmFSMPde2Cuc23uagqCJUGD8MzvzjrXVUnBe67AqVOo/fSYDYTh6WySttSS2YMxLwPuqdjvrJ/oK5Tcnd7jEKagssdj3FcUABVsQ3MEBVePIgWyBUSVkal2E7UWMVb7tAqXbSrmQAqI2DIDrlkbHUHrIJsTuLyjYKa6RBrtpxfJaaxbAa9dVkEnKqhgwzMYMbGNDsd9iABuGwiNm8aXrjEs5F5XYk7jIyZY12PXedakcGUx97DpfRHCWxcDQyk5CqpclJYwCdSJYdIk0WA1LhOM76xavRHeW0uR0zKDGvrUTpLoAVACoAVACoAVACoAVACoAVACoAVACoAVADd2wrfEqt6gH86AKLH9jsLcJKq1pjubZgfwkFB7Cu3G6WPxFJWjLTt18RnA9h8OjBma5dA1yuVyz5hFE+hkeVFydbiNerHK3ZdmgT1wRFQAqAFQAqAI3EcDbv2ntXVzW3GVh5eo1B5gjUEUAY92k7JYzChktq9+wdEuIC1xROzqgkGNMwEfs7CDiXqpdagunBsSfCuHuk7Qtq4fySfwrliWdGk/Rn2Nv4e8cViALZyMipMtDFSSY2HhGm/kI1klYqnLMaTUiszTtFYxBxF4d0ILkhmDNI0jwhYbQAaNpAnURUkcB/E8SNs5b6ow5TltsPVbjAe4+WknoFrwbgV3GuqsptYUeJiv1ugDEAMSegIEGSdAeNganYsqiqiiFUBQOgAgD5VE6d0AKgBUAKgBUAKgBUAf//Z"/>
          <p:cNvSpPr/>
          <p:nvPr/>
        </p:nvSpPr>
        <p:spPr>
          <a:xfrm>
            <a:off x="1640683" y="-144466"/>
            <a:ext cx="228597" cy="30479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9" name="AutoShape 8" descr="data:image/jpeg;base64,/9j/4AAQSkZJRgABAQAAAQABAAD/2wCEAAkGBxMTEhUTEhIVFhMXGBcXGRgYFx8XGhodHRgXHx8eGhsYHSggHR0lGxgYIjEiJSkrLi4uGB8zODMtNygtLi4BCgoKDg0OGxAQGy8mICYtLS0tLS0tLS0vLS0tLS0tLS0vLy0tLS0tLS0tLS0tLy0tLS0tLS0tLS0tLS0tLS0tLf/AABEIANAA8gMBEQACEQEDEQH/xAAcAAABBQEBAQAAAAAAAAAAAAAGAAMEBQcCAQj/xABHEAACAQIEAwYCBggEBQIHAAABAhEAAwQSITEFQVEGEyJhcYEykQdCUmKhsSMzcoKSosHRFLLC8ENTY9LhFSQ0k6Ozw+Lx/8QAGwEAAgMBAQEAAAAAAAAAAAAAAAQCAwUBBgf/xAA6EQACAQIEAwUHAgcAAgMBAAAAAQIDEQQSITEFQVFhcbHR8BMiMoGRocFC4QYUFSMzUvEkYkOCohb/2gAMAwEAAhEDEQA/ANxoAVACoA8zaxzoA9oAgYvjWGtEi5iLSEcmuKD8pmuN23OpN7FJb7fYQvlPeqn/ADWSE9xOdR5sojnAqHtY3tcsdGaV7BO15REsBO0nf0qwqO6AFQAqAFQBFx/ELdkA3GidANSzfsqNT7DSoynGCvJ2R2MXJ2RSYjjl1/gC2l6tD3PkDkU+7elZtXicFpDXvHIYKT1kRHzPGa9eY9RdZPmLRVfwpN46tLaX0sMLC01yPFV1B7u9eVupuNcj2ull/ChY2utn9Trw1J8isvYm+cQL8qLgRVziROVm8LpzVg5nWNAQFIBqqXFZZoztZrRrk1+GvTJLArK430ez5pj+GxzHE2nv32USWLSy2xEwgUHKoJbd9wupJg0xg8bLEYjNOVkto9b+PqxViMNGlStGN3zfQPFYESDIPOt0zD2gDwsJjnQBD4jxexYVmvXkQKpcywnKOeXc9NBqdKAKns/24wOMdrdi9LqC2V0a2So3IzgSBz5jnFAE7G9pMHaBNzFWFAMGbizPSAZnyoAl8N4lZxCC5YupcQ6ZkYMJG402PlQBKoAVACoAVACoAVACoAVAHLNQAK8W7Xqnhw4W4ebk/ox6Rq/tA86qnVUS6nQlPXZAljuMXLv66+zjXwg5U15ZE0YftSfOl5VZMbjQhHkVJKtoItryhfF+WVfkd+VQ0LNeWgreE6XM3rAP4AD8K4zqOX4bO6KdANYOg2GvKK65N8wUYrZBh2b7UPYti1fRriKfC6tmcKTsVYCQvkxMACNNWIVla0hSph3e8Q5wONt3kFy04ZDzH4gg6gjmDqKYFGrDpagAQs9psQyfBaBYAhtfDI2K8yOuYelYsuMKLlHJ7ybXYaMeHt2lm0K0gli7sXc7s2rHy6AfdAAGulYWIxNWvK9R/LkjUpUYU1aKPaXLT0V1OwM64fj2KIzDdQSOhjUecGmvauE3F6oo9mpRuic9pX1/EVdKnGpqVqUojJwX3vwql4boyz23YOcP73DmbTApztH4D+z9hvTQyZB3Gng8VVo+7N3j913eQliKEKmsVZhXgsat1A6bHQg6FSNww5EGt+MlJXWxlNNOzMm+kLtu14i1hbrpaB8TqchuHyKmcg2gxJO0RUjhnOLTvGzuxZzHiY5joIGp8qAIzYOeYIoA9XBeYHtQBOwGIvWQRZxF62GILC3ca3JExOQid6ANp7AdubeIt27GIuRix4fEABd3gqRoWygSNDMwIoAOaAOSaAPNes0AdA0Ae0AKgDl2oAzXtV2ma8xt2jFjUSP+Kep/6fQfW3OkUvVq8kN0aN/ekDLMTqTNKjhzQAgaAG794KKAJWHxZ05igCcl5TsRQBK4Xxk4a6GQ5gxAdBs40E9M4Gx9jptbSqZXbkU1qSmr8w34j2hQKgssC1xA4aJCqdiR1MGB5GdoPcXjIYeOu72XrkLUMPKq9NluD5tgAtMDUydySZJ9yT/4ry9Z+0k6k+Zt0/cShEjYfFLczFDIU5T6gD+hFU1Yyi1mW6v8iyEk9jzB386kxEPcX+F2X8gD71ypFRdl0X3SZ2DuvqPVAkRcKcrNbPVnXzBMn5MT6ArVs/eip/J+u1fkrho3H5llhb8aHb8qlQq5dHscqQvqicDTouKpJXZxuwEfSaDbS3c1NtmKskyrNllSRtspBaJ0Ucq1sBU3h81+TPxUdpGY3cUzGSd+laQmMk0AKgDtbzDn/WgB5MX1HyoAkWr4kFTBBBHIggyCPMHWRQBofYbt9iBiEs4u8HsPK57mVTbMeE54EgkQc0nxAz1ANiHKgBTQB6ooA9oA8NAAh9IPFu6sC0rQ13MCZgi2sZz75lX949KrqyyxLaMM0tdjMsHdNyXOxOg8up9f9+SbNFa6kmonSDisZrkTfm3JfTq35b+src2cb5IeS4qKBOsbDWuHTvh/Cb2KztbGiA6nZmG1tfM8zy57iuNpbkXJ8hjh92dPcV0le5MrgCoAt+CY1ApQyLksx00YE6GdpiB7e9Y/EYSc88ttEvIYw7STityysW2xV3KZFpdWjz2UHqYMnkBykGo4Wl7V+0lstl2hWlkWRb8zniP6G8QqgI8AcgGUREeaBYH3DU+IU3JKfTR+u/8ABzDSSeXqV+HxJt3CD8NwyP2o1HqQM38VZ796F+a37uT/AB9BlaSt19evmTb2LkQBFVExrAXBetW+8+PKrSNCDl3HQ6kehI2mrZN06klHq18itLPFNlhbBAAJk9TGvy0qttN6ImlZDiuRsSKFJrZg4p7nRumPiM+tMOo7bsqUFfYF/pEE4NidYe2fm4X/AFU3wmbeKV+j8BfHxSoO3VeJljuBvXqjDJOC4devg9ysgGCxIAB/Pn0qEpxjuWQpSnsO3+B4tSR3RMc1IIPprP4VxVYdSToVFyIl6xctj9LbdR1KmNfPapKSezK5QlHdHCvPr0NSInVAD1rEEb6igD6G+jC+z8Mw7M4fR1GswouOFU9CFAEcoigArUUAe0AKgBUAZB9K+KZsaLX1RaSf4nY/PwClqz1G8MtGCZu5dZil0rjjdji5iXbQkqp66E+g5e+vlXbfMi38i14f2exFwDu7DKPtP+jHvm8RnqAZrja5s5mS2CfhfYZRDYh85+wkqnu3xN/LzkVW6nQNXuFlmwEUKihVUQFUQAOgA2qp3e5JWRnXbTBLYxAa2f1kuygHwNOrHllYz7z10vg20cWncQUvAjcBvP8A3tUiQ1YxysNdCNCN4PtQ1Y4ncseDsGa4w+6vyzH/AFfhWPxSTvGPexvDLdhz2cw2WwpjxP8ApG9WiAfRcq/u09Sp5IqHT0/uJylmbl1OeIrausbcq+bdQZMjXSOYiZGoIrntabllTTfQkoyUbtaFXiOzNxgQGOU8nTMR0gqynTeTJnnVX8lDNmSa7v3uS/mHazaff+1hm5wfEJyDiN/gb5GV98w9KXq8OTd4O3Y/NeRbDE8nqV627lrMXtstuZDEqcskkzlYws6g7CYMQJqq4OeVS0b528dicK8U7PYtsNiA2h3/ADrPGSRQB5QAN9trgfh11gPsHXyup/atHhycMZFd/gxPGPNh2/W4J9kOA271s3rqljmKgH4YA3A9Sd52r0tWck7IzKFKLjmaDPAYFLS5LahR5aVS23qxlJLREnJXDpw9oHlQFwd7U9nBfAe3pdUQOQYTMHT1irKdTLpyKq1L2mvMBAIJDCCpKkeYMEfOmzPETQAffQpiLwx5S2T3TW3N0fV0jKx5Zs0KPItQBvNACoAVAAJ2s7cPauGzhgpZWys7eLxc1QTGmssZiCIJqqdWzsi+nRzK7M145j7l3E95fuZnNuJgCADMeECYHOJqiUnNXGoRVN2L3sj2VXEJ/iMQWykkIinLoDBkjUagjwxMTMEAU1J5fdRJJy1DFOAWFGW2ndT8Rt+B28mceI/Oqc0nuSskSuE8GSxm7svDRozFgInafX8BU7XIuRai1U8hXmPDbrjidUiHxF7aW3e7AtqjFywkZQDMjmInSo5XfQlmVtTNhwe3igbuAYlSA/c3PAwVs2VkJ3VspgNGx10gWyTh8RynUzbFFxHCPaYC6ly25EjwnUA9QCGEnz3oW2mxO6feSuCYiVv2yde7zA5SvJgTDdPDWdjqV6lOXK9vuv3L6M/dmuy5sNtQNOW1NIXZB/8AW8KLoQnxB+77zu27tXOmQ3suQNOmXNuQNyBV8aX6reZRKpyuXuSrLFdzhkqLiSUiJisCjghhv00qmpSjNWaLoVXF3QKYjgy+I4S5bOUwyBpUGNvDJtn0BG+kmaUxGCjPVqz6+fUYpYi2309bEQ45rf61Svm2g/jHh+Zmsqpg6sdlfu8tx2NeD307zl+N2zpb8bnYKQR+8RoAJ1/CTpUFh5pZpppdX+OrOurHaLuxlMML2Hu2iAxzv4W2PjzKDv4Tp7GrIVfZVo1O7wsyEoZqbiVV25iUZbdjD2lUbLcZlJAyzBVCiwSBuf6V6KlVpVPhlcz5qpF2sXyipnTvLQAzinyKzZWbKCcqiWMcgDzoscbsiFgMabnxWLto7w4GvoVJHsYNdascjK/IA+2GAuW8Q93L+icqcwGgJABB6HNPrNMUpJqwpXptScuRT1aUGqfQID3uL8egSzKa6km5DdNII/e9KANkoAVACoAwNbjM6l9GZGYj7xZS34n8aRlz7zThsu4qMVYzFvth218uQ9ChHzmhO3cDjfvNZ7JmcFhtIPdJI84E/jNK1PjZOHwj/aKziGwt5cIwXEFCLZmNfInQGJAPIkVOklmV9iupe2hG+jvD41cNGPkXMwyqbnesFCICWeTJZw7xJjNGwADM8rl7ovDMlqFyrXUjjZwwqLR1MhY/CpdR7dxQyOpVlOxBEEfI1U3Z3RatVYHOz/Z7DYBXt4a2VDNLFmLMY21PIawPM9anJOoryZfSoKK0F2v4eL2GZo8dsG4vXQeJf3lkesHlVEHaWUJq2vQyvMzXG7ojNly67aq2nvm9ss8hV0oJxWbrf6EdbuxteFxua0lwCQ6q38QB/rVcI62BLMP4Szbe2bZtKLZmUyjKcxJOkRqSSfM1dsympBR0LRWqxMXaPGNcbOoh8Qwq3bbW3nK2jQSsiRIkawdj5E1C9ncmlcqr+Bs27lt0tBGtqVUoAgyERkIA1SYMciooV5J6l8KSepJ7pWGaIml5xsy27WhDxPCLbupcZlUEBeUmJJ110Agbb76RW7Ws0GrdwUxv6LFXUssMvhLAsYUlViNDMidDtlERVNTBKv2W6Lffu2/JZSqyjdLX16+hV4jCYs4tLy3Fe0UCspZkCnMTmVV+LwnQMSJ35VoYejSoU8iQvW9pOpmuESCpEhyKDhxc2Mb8q6AP9m8VibiN/irbI4MGQAJzNogXdQuTU8ydTUpqP6Suk5u+YXanBm7hriquZoDKOcgg6ecTUYStK5KrHNBpGfXMBcS2tx0KqxgToToDseXn5Gm1JN2Qg4SSuzU/oDtvOLbIO7Pcrnjdh3kqDzgMCRyzDrUiJr1ACoAVAGR9tuAPhrpuKCbTOWQ9C0lrbdNzl5aKORpWrCzvyY5RqXSjzQM4yxmi5b1MajbMP6Ef3HpT2MZfVBn9HfEA+Ha3Ottj65WJb2hs6x92qa0bO5yL3Cd8OSZmrIVElYtVRJbEvv0tqM7qo2BZgsmCYEneAdPKpxu3oKTavcc/x1oj9YhH7Qj86nqV6Da8QtHwrcDnopzt8lk1zLJ8gukN4m7cyM62jAE+M93PkBBaZ01A9a77F2uw9qr2QrlJyY3EjYu7kRmyloGijdidAo82JAHmRXIRcpJI7NpRbZjPA7PdsVYmQRvuDlCmZ2OdX0603N3ZCmrI0vsPxANaayT47JIidcjElT5Ddf3apqKzv1Bc0FSNXYshJDGHxZYB2tONWWUBuCQSCDkE6EHdQOhpj2btdC+dbM6PFrGxvWwehYA/I61zLLodvHqeXOIII+OGIUEW3yyTA8WWNz1qLhK17ElKOw49UtlyG2NVtk0gPxfFLjXHuW7jhDCIFhgwBgFVKkFmYmI1Iy+lIVcTU9t7Kmr8vn9tvMYhTjkzzdvIrrnDXtu6XdLuYl9c2pAI1O/hIk9ZragpUller59/rbsKaNZWvFaEiwgAgUOV3cJScnceVtYjTrXCI8DQcOHag6QsTh8xmasjUSVi6nVUVaw3iLot22ZjoiliT5Amq370tCuclrIznEY69iTatnLuttFGgloUTJOsxrTkYKOxmTqSnufSPZHhbYXB2MPcIL20AYjadyB1AJgGNYqRAt6AFQAqAKHjXFLffLgnw9y8LqBnKhSqqXCAsCwcgMRJUHKIYwNaDvaZrx3hBwmJezJKEd4hO+UmNfOZB6lZ0zRSdWGVj9CpmRD7JreGPIw6Z5EuswMuUFteREW4+8VEgEmoqm5qwVJqDv67TT8PeDAMp0Pt7EHUEHQg6g0rrF2Zbo1dDl6YBWM6kMs9RynkCCVJ6MaupzyyuU1IZlYucJeS4gddj1GoI0II5EGQR1FaKd1dCDViRFdAqON4gEraG8q7+QUyo9SwHsrUviKmWNupdQhmlchk1mtmgtD3hWH765nP6q2TH37g0/hTX97pk1ewtK3vv5CeIq391EbtX2UwN499ebuLh07xHCMxgaEMCrmAN1J0FMVFC15bFMJzWkQbwvDsNhybtm/imZVMG4qLbI3IYFVfLpvygGDFZ0sXhL5FJt9ib1+SGv7795r8BDwbiqYi2HSRtmU6MhjZhyP4HcaV2pTnSllmrMlTqwqxzQd0TrGJa0xYAsjauo+IGIzLO+gAK+UjWQb6NdJZZFNWi3qiw/8AW7ETn1icuVs/8EZ/aKbzx6i+SXQrr19rrh2UqizkQxMkQXboYJAA2BadTCp1qylohmlSa1Z6WpVsZSBnjXFxcY4e1ctrye47m2g5FRcCkBuRO42GvwsRwVedPPFW6P8APlyF5YyjGpkb16fgIuznZu3aIvM63X+oV+BOXgGsmNMx5bASZlhMBTw+q1l1IYjFTraPRdCH264aZXEKNICXPIT4W9JJBPmvIGmK0bq6OYednlfMFVNLDoS9nODWMRZMl1uKzBiH3klgYaRENG31SOVMwjGURKpOcJNJk9+x6TpeuAeYU/6RXfYxOfzEyl7R8Lt4c21S47OZZg2WMoBHJRBLERr9VulQqQjFFtKpOctdimY1QMg52vvXGRbNq3cY3DBKoWGkHJIHxGQY6eoq6jG7zC2InZZUEnYr6KWtXbWJxdxTky3BZUTDiCM7H7J1gDcDWNCyJmsUAKgBUAKgCp49wJcTkYO1q/bJNq8nxISNRrup5qd640dTsC+M7C4q9c7y/jVZoCl+58WUToqhgqaknnvzquVLM9WXQrZFaKCXs52esYJCtkEs2r3HOZ3OurEADmYAAAnQCrEktiqUnJ3Yx2gsJam+LiWyT4lcwtwx9WNRc03AMgQQdCKqtBVO8toTmpZYq/YVfCuO2b+lt/GN0bwuI+6dSNRqJHnSFSlOn8SHcyzOD3W65onqSrFkYqx35q2n1lO/LUQdImK7TryhsQnRjMcbG4giDcQeaW4b2Luw/CrXjJckVrCrmyHev27K5ncKCdWZtWY+Z1Zj89hS7z1JdWMRio6IoMf2gLoWtAi0p1zSrXIOqjnbB2zfFrsIk6uG4Zem6tR9y8yE87n7NaO9vqT8H2ne8O7XLh4AAtoJIA08LtoVjooI020rK4hjMTh/hirf7b+VvmSfDnTdqn7HuQSWOrHdiSzH1Y6xXnatepVd5ybL4wjDSKKHi5Nxu7Gyw7c5M+Ff6/w16T+GsCpSeJmttI9/N/IxONYpxiqMeer7unzK/Brc70dySt3XxA7CdS24K7aEEExzr0nFa+Ho0M9dX6Lm32GNwyFeVa1F269Letgtu8Vu2bZe6ouKsS1vwNqQJyMSNJknP10rxlDGRqyUbWf1PYqnJtJc9CZhuK50V1tXSrCRop/Jt6dce0hJOLaa1Wg42KuH4bLT1ZlUe8Et/LXLLqcv2A/hOIXcTevW3KrbtyMqE+I5mHibdgQp0AUdZpXHVXSilDd+vkMyw+WEJN/Em7eBXcX4cLbBkAFtzBA2Vt9B0YT6EferY/hzicqn/jVXdrWL7Oa8uy55njWBUf78F3+fmecGbuyVRijLEFTlOUzAOXcAgiDyArO41CpgcXmpNqMtbcr89Nu35j/C6scTh7T1cdPILsJ2kZEIxaZ7WXVwkmCNnRRDT1UDf4dzVmC4n7VqFVWfXk/LwLquFafua9hntvji52zIbdsscmuYoJ0Vzzjr89pN+eMpaGxV4bVo0lK+bTXs812l/wAM4k9phcssJIg/WVh0MHWORBke5BnGbgzMnTjUQQXO2twrC2EDdS5YDzy5QT6SPWrvbroUfyr6g5icSzszuxZm1JP5DoB0qiUnJ3YzCCirIpeIcYC+G34m6/VG3zOvKuTTgryQ3gqH81NqL0W7/Hf4FE/GL9mO6xF5GJJ8NxgPM5QcpJPKPyquNSe9zbq4HC5cjgttXzst3ff12GucD7XuLVsYq03eZFzshDaxqSuhB6hZ12rTSdtTxFTJneTa+ndyCzCYtLq57bhl6gzrzB6EcwdRQRHSaAPE21oA6oAVAHJoAoeLdprdtWFsd5cU5YghQZjViIIB+zNdSG8PgqtZqysnzAHiN97rd7cYs+08gCdlH1R5c4kknUytY9NhsNTw6yw58+f/AApcSgIfwhoYNG+wU/ONPetClDPh3E8dxXERocZVSWyy37mrP7F1wniGRgHu3O6Iic5OXo3iJ8PI9JB0ANYtegnG8VqeoxeDjlz0l326dUFyYMEa3bjA/fj5FIrNzdhmZb8yg7TC0mW2ijvCczGczBQCBmYy2pOknYGnMIpOWZ7DmApXq5lyKLEXYw9sfbdT7G5n/KPnXopJrDJL1zEnWh/OKUuc7L66HoWSOsyDsQeoI2NZkoxnFxkrpnp5wjNZZLQuMNxFwIuAsPtiAf3gYE+Y67CsDEcE969F6dH+H5mXVws4v3dfEii9IzfbOYemseUxAPIxpXr+HYb2GHhT6LXverPnuPr+0ryl2+GhK4ZbhPDpdveIn7Ca5T8th9pjyBjxXGMV/MYqUn8MPdXbbf6vfsPTcNw6oYeKW8tX8/Vu8v7uHVkNthKspUjqCINY0ZuMlJbo0gYw3EL+Am3cUPZkkMfCNTuHAIEmSVI3Jgxv6CjWhWWm/Tn67RqVOniXmUlGXNPZvqu/p/193+19y8CmHtgOeat3rCegCgD9o6DpVsssFeWnfoc/koQ1rVFbotW/XcS+F8KexZkfrZDMAdwBAST0E6/aM7Vi4jERrVNdtv39cimvUdSWZKy0SXYuRJxai9abKfiBKmNmGokHYhgJHlFV4erLDYiNTnFp+u9C9anGtSlB7NWKHBOMyOPhYEAddAwJ9AD/ABV7L+Jqalh41Evhf2fpHmuBSca0qb5r7r/o72vzdyiAjbvHHkNh85P7lebwNC16j39X9dp7XhyUq13svF7ETs3wZrii+yzBITzgxmIPnIHpPSN/C0rLO9xPjWNcqjoQfurftfkvG5xbw6i/cVhlaSdypJzMx2InR0PvV+LXuwl2NfR/uY2Bfv1Idqf1X7Eo4c/8xwP3fzKz+NJXNKxX3nt3DCzcClZMlgToVVZOUkmJI2HrWhg6Dv7WorRWvf0MniGKTj7Gk7ylp3LmU+NH6V5MkGPcaGPLNmjyis/G1HUrNs9jwDDxo4KKjzu/vb8EXhdoXMZbU6jMP5FL/wCYVHDxvNfUlxao4YWo+rUflz/JpWDsZ2iYESa0zxZIu8FQmdD6qCfnQBJttZwptsItg3FUsBEg6tny7+EHfQb6RUZWRKKb2DW0wIBBBBAII1BB5iOVcA7oAVAHJoAzzjaqLly4v/w0zP3pOYj/AKZOx6z9XKajGtFyyG5w+vKMVCXyZSY68WifYVcb0IKKKvD/AFj1dvwOX/TWthVakj5jx6efiFV9qX0SO7FwJ4W+Dk3JfI9B0O3LpKuJw7i80dvA9FwDjcHTWGruzWkW+a6d6+5PtrAhHuKvRLjqPkrAUg6cG7tHp5YWjJ3cRm6qjwrAd9F5meba7wNT6VbTp5pKKIYirDD0nlsui7RnjB3VdrdsqPIkAx7AJ8615rMml0t6+x4DHYj2deml+lqX3JGFEnTpWMfSHJImjCNcsvcEZArEAzFyBMyNlkdPFHQ6o4mtf+3F69THxmJbvGG3PyK+6ctsx9VNPZdPyr1TajG/Q+aRTqTS5t+JYcL47atwptOogSwh9hGuubYbAGvmdXBVZa5k/sfUHw+vBaK/c/OwS4XFJcXNbYMvUH8D0Pkaz505QdpKwpzsx6ogeAUARMbxOza/WXFB+z8TfwrLH5VbToVKnwr137Eoxc3aKu+wHL3aC2tyUtNqdy+TNHPKsg6Rq0HYdKfjgJuFpSX0vb56fYahw+o2s2l/WyImGYMEKja7oPLMUj2DH1r1eNg6nCLbtRX2a8jxkYfy/FpU3ylL7pjPGMSWv3FdvBbCKep8CmPmxrAwf+FX9anvMDC1O63bf4DjhgAs2gNhbSP4RXoErKx46cnKTb5sFO2uDAuC5AgiT7QrEz0U2z+4aewrTTi165mXjYyUlOL12+a1X11RR2sN3hgTE5Z1ck8wimZI67COcGGXCjD3kku23gJqpXqe65N35Xf37PWgTYbgxtKrMIOoC75Z5k83Osn2HMlCtW9o7LY1MNh1SV3u/VkBN1pu3FEFu8uGJ5d42prAxDyylJ7XPoOExNOlhaa55VoSMBgFR+8z3c4LHS2wAkEc1k6Ejes+WOqxd6dl80342F61q8clS7V72Sfjv4FrZxjAyt24DtqWWZ5ANoa4sdi/9vpZ+As8HhLfD9brxLDhvaK8o/SEXBLfEMpIzECGUaaRuD/d2PFZwdpq+22/b/zQTlwuM1em7b77dh43FP8AFPmGgXRVmYB3MjRpgaiQIjcGXZV1VV47et+gtToOl8W/rYIOzPGDh3CMf0DGIO1tifiHRSfiG31tPFNlKp+llVel+pGg0wKCoAqeP4gwtlTBuSWIMEIIzR5kkLy0LEaiqa9TJHtLaMM8iua2CIgRtFZdzSSSATj9oWb3d2wSoAYrtlnYIToRpMTpIjoNrAwq1qbfT7h/XKeEmqda7T59PMr7KEKAd+cbSd/xmvQU45YqJ4PE1nWrTqP9Tb+rHFE1IpOlwSfZ+Wn5VW6UG7tIZp4zEU1aFSSXZJ+ZL4dYRQ14qAoBCwNT1I6yYA9POuRUY6paG1gYyjB1qzbb5t3svWpFuIcuvxEkn1O/ty9BVkVpqYNeq6tRzfMKeD9jWa1burfDIyW3VSpUsCoMOynQRzC/LavPTvZpaM9y+K1J0lG3e+vl62LDFWhlNt1NtmBUBoAMgiFI8LegMjoKyqlKcHdnIVYSVkZ1irrd14jBIVT+8QD+Zr1uKqL+WlJc4+KPJ8MouWPpU3ymvs9fAQrxx9kue23KtmUlW6qSp943HlXJRUlaSuimrh6dX41f11JqcaxI/wCMT6qh/wBP51Q8JQf6fu/MUlwui3o2vp+UM3+IXnEPecjyIT/7YWR61ONClD4Yrx8blkOH0I7q/f5bEWAJ0jnoKu3G0owVkrLsPcDhXfxBScxAnQKNYC5joSDuBJmajVqwho35iMsZSpO8neT5Ll2dO/UsMDZ7twjEEi8Bp53AefrWy6qlwaU+sX4tHz/FyVTjTlHm0/8A8oqu0T/+6vCRGdduvdpvHP1rBwzboxv0/LPoHDLey+bNA7P3M2FsH/pW/wAFAP4ivQxd0meIrQyVJR6Nr7nXGcF3togRnHiWeonT0YEr71bTnkkpC1amqkHEa4LwpbKDQZ4AMbKPsr0Ufjv0AKlRzd/oco0VTjZb831GO02M7tFiCxPhHn5+QEk+QNK4itGjTc5chuhRdaooLmCaEIIAl2JYxuxJkk8gJO/sOQrx9Wc683Ob9dEerpwjRioRQ/awztqXyj7oB/FgZ+QqMVDkr9/7eZ2Tlzf0/cduYRVBLO8ev9F3mYjnNWwbze7v66lUrNe9t66EDFYJpzkacrXID8s3ltpp1M5Vle1//t65du/XoiFPS/29c+zbp1FYBdkyNB1OYbgD4tD7CCNyOlXYGM1V7FuQxkoun2vYulsgTuQd5Yt+Z0rZuZdi9w/b1LaLbdlZ0UKxMySBBJ8yRTamrGfKm03YP6mVlBxdSt/M3wuqKp5Agucp8zm0660li4SdmthvCySuhmkR0G+MdnXdjctuCYPhfT6zNoyjq7bjmNdK1sFxJUFllHTsMfH8MeIeeMte3Yob+Cup+ss3B55cwH7ySB7mtunxDD1NpL56GFV4diae8b92ozZurmyzLnZR4mPWFGp9hV7r0kszkrd6F1h6reVRd+5kzB4c3ddRb66qW8hOoHn8utdUs6utupp4Lhzvnqr5eYsTiO8Iy6Wl+EfaI2b0HIe/SOrXXlyI8Rxuf+1Dbm+vYNX9qmZBonYPFh8Gi87Ra2R0gyv8hWsPEQy1Gj0eFnnoxfZb6BBdthgVYAqdCCJB9QapGDLMdwoWuIdzk/RlzcURpkIZhA6K8qByyio8VxNuGSV9bqP3v4IVwmHf9QzcrN/a3iyzx3ALNzZcjfaSF+YiD7j5V4yli6tPnddH6uespVqlJ+47dnL6A7juBXreuXvF+0g1903n0mtOljKU93Z9vn52NSjxOO1RW+680VL3ADBIB6HQ/I600lfYfVek1dSX1RKw2Cu3DFu2zecZV/iaAfaT5VVOtTh8UvMoq4+jDZ3fZr+33L/AdmFHivtn+4NE9+bfgPKs6tj5PSCsuvP9jKr46rV0Wi7Py/InKs3NoW2AABtmI105QkAftmlG7R7X4f8AfARW/cDGIM4loJEXLjSPLwexk/h5V7Kjl/pNKnL9X4k35GDCk58SqT/1S+rSXmU/GABdIEAFVMe5Bn5D50lUWzPa8HmssodHf66fgOexd/NhEHNC6H2Ykfyla0qDvTR5rikMmLqLtv8AXX8l5VogI0AA/abGZrxM+FE09yZ94UR61h8Xm3KFJd/48zb4TBKM6j7vz5ETCpAk/Ed/7DyH9zzNYFWV3ZbLbz+ZtQVld7stgI0qzYqepHt+M5vqj4fM7FvzA8tedWP3Fl58/LzK17zv9PMcvjwmqZbFsdyJw2yM9x4+yvvuxHrK/Ktnh6fsbvr9l6Zn4xr2ll6fqxYExqdqeFRwfRw939KWKm548pgEZtYIjcTTap6CEqupqtWFJxetK6lWUMp0IIkH1FAAvxcjCkSxdG+FdXugem7qPtHUaTmJmlZ4KU3/AG18huliHtIj/wDq1v7/AP8ALb+1Q/puK/0+68xn2sTh+M29AM5YkADIRJJgasAo16kVCeBrwWacbL10Oe1iQLpXJOIzGVRLtt/Ey5jGe2VkmWP1SRppBWDCKk5WhvysQdralJiL5ZRbOwA7zSMxj4Y5DmR5gdRXsINzis3z7+hh8Rxns17KG737Dnb1q0wDh9taALbsLjGTFogMLdDKwOxhWZT6ggj0Y+VI46CcVLmaXDajU3Dl+TT6yzZA/jF3PimMfqgLan1CuxHqSo/crzfGazdRU+S1+b/Y0cHC0XI6rFHRUAKg4KgDm7saDpXYFfCW3zO5nr4iB/KFqyrvbol6+pGO1x/gPYu1cBxF53bvSzBEORcpZissIedZ0I3jWK9nh43oU0+UV5mM24Tm483f8D3b3gOFXAswt933ILW+7hfE0DxSNVJy5ufhncCpVYRcdeQ3w+vVp11kdnLR31WvUHvo8tkYZ2LZg91iD6KimI81NdwytTRZxeebFS1va3gE9XmWV2Pxo+Ffc/2oACuLsDeI3lk/lUn80rA4qmqub/1/Nvyb3C2nSt/7fi/4HbLcudYUkbJLuXcyhQdWOX0EST5aAwepFX0Wnq+XpC9VNadSSBGgEAcqi3fULWGcQ+kc6hOWliyEdbnnDh4Ad8xLT5E6fy5flXoqEMlKMez/AKY1WWacn2lx2XwqYjFG2dUtAO43BMjKh8j8R8gBzNN0UmxTETajZczSqaEhUAVPHeMiwAqgNdYSAdlH2n8p2G5PkCRbRoyqysjsY3BBiSxZmLO27Hc/2AkwBoJrapUo01aIwkkjl3irDpBuks6gBSwOY5hKxBBn1mBBBnXkRSuLoKvD2d7czl9RriGJbwu+riUtKSHy5gs+LKGPwSZ5CNaowmBWGTd7yf0+hXia6pwc5ctiNbXKI1PmdT5k+ZOpp9Kx5KU3KTlLdiIrpAZxF4KJJ/3/AL5UNpbnUm9ERFLEgyUAIIj4pBkGfq6wRGu2o2qDjnVnsTjL2bvHf19fA1nshxZ8Thw9xYdWKFogPEeJfLWD0ZWHKsWtTVObimehoVHUpqTVih42txcVeYCQShyaAkd2gDIdpzKynN9ncRr5bi8V7ZZtNNH+Ga+EfuafQ8w2NBOWGB80YfiRB9iax5QaV9Pqv+jaZLBqJI9oOCru4HLjSuHSFnURaTdV0Gug2Enl5TvB3g1JqUlnZFWWiC3gNxDh7QQ6KipHMFQAQfMRXuac4zipRehiSTTszIu3vEMQ+KuJiCVW2x7tNkCa5XH2iV3brI0iKSxEpuWV7Hr+DUcPGiqkNZc3zXZ2fkKuzuHK4O0uzFM2nIsSx38zWhTjlikeVxVb21adTq2/ly+xExF6/s1q7HmUy/yufyqYuRTadviOUdFJk+rEA/IA+dAFbx3DBTacDwqwQxsJDBSPdyP3hWbxOjnpZly8NH+DS4bVyVcr5+Oq/JEIry56U9t3vHr9VeX3j/8AqPxqTVqenN+H/SG8+5eP/CS2L0+I+wJP4CTUYxqTeWO4SyxWZnVvDs58QKp8mb+oHyP9dTC4DK81VfLf6+QhiMXmWWn9Sc2i6AaDQbDQbVqCHIKPox4ZksNiD8V/KQftIuYq3uz3GHkwqzBwlGDlPdu/d0X0FsbOMqmWO0Vbv6/cM6bFBnF4gW7b3G+FFZj6AT/ShK4GetiCxLufG5zN69BpsBoPIVvUaSpwyjCVkcNe6VaSI967AJMnyG5J2A8ydK43ZXOD2Gs5VJMFzqx8+g8hsPnuTXIrmwRUYlpunogj0LAE/hl9Netc3kYfFq15KmuWo1eZx8IU9ZMf3rrvyMhW5jLXbh0gD1bb2G/pIrl5ciSUebI7ZVMu0vy/H4VHv51zRO7ep3VqyWnrmdhySCVOQEFhMMwB1VYPhJEjMTInauTzuLy6HYZIyWbVevX5Ns4f3fdW+5AFrKpTKIGWBED0rBfaelVraA32luquKRWYA3LfgBIk5GOaBvpnT/YrB41Sm1Ga+Fb9l/MfwUoq65jQtjpXnzQO6DhxdvKolmCjzMfnXUm9gvYivxO3srBj0Xxn5LJjzqfsp81bv08TmZDTXLtzQDux1MF/YaqPUz6V33I76v7efrc5q+w7t2AggCOZJ1JPUk6k+Z6VCUnJ6kkkgj7IZThxcUz3jO8ggggMVUiNIyIv/wDa9jgaPsqEY2s7a9/Mx6088273OO2GBwtzDscXa7xBoIHjBchQEYEFSSQNwOulNOKlozlOrOm7wbXcCfBOIeHK+hGjfdbn7HcHoQedWFJeUAKgCu4zhlZDIHQ+YNDSaszqbTugNxNhrZhtVJ8Lf0PRvwPLoPM47h8qLc4ax8P2PR4LHxqpRnpLxIqDxP8Au/l/5NZ8/gj8x+PxP5DhE6HUVWm07om0mrM8t3BbY3CJyox8zsAs+ZP4Vq4Cc5ylKctEub9dDOxkYxSjCOvYvXUJuF8Lu4pstvw2pAa9oQNyyqObRAHTPPKK2IU76syatVR0W5p9u2FAVQAAAABsANhTQkdUARuJWFuWriOYRkYMdoEanXpvXU7O6Ay+xedlzd2zAlgCIBIDEBirkFSQJy6xO5rdhUk4ptDCY53h/wCW/pl/8xU83YduNYQs9xHYFVi4FQwTIIGckTyzAQYhp56VqTlJPv8A+nCzumAauOg9a1Lnrcf8Dl/ICox5nmOIv/yJfLwRzcwiEyRr150OKYmpNaHAwKdCfUk/nRlR3Ox61ZVRCqAPIRQklsccm92eXl0rpwN/o54jmtvh23tnMv7Dk6ecPm9mWsjGU8lS65m7gKuenle68OQEfTTm/wAba5juFyjzFy5J8uWvlVuDs4yTVyvHZlKLvYouEdosXbH69mUQAHh5PMy3ijlvyparwLBVtctu2On22+xFcWxNLS9+x/Yu7Hbi8B47Vtj90sn55qz6v8K03/jqNd6v4WGqf8QSXxw+jJqdtbJ+Oxcn7pVh8yV/KkJ/wvio/BOL+q/A5Dj2HfxJr5LzHW7aYcbWrx9l/q9VL+Gca3rl+v7Fj45hVtf6eZExHbg7WrAA6u3+lR/qpyj/AArN/wCWol3K/jbwFan8QQ/+ODffp5grxjtBicQuW4+gkNbQZVPXzPkCSCDW1g+D4XDNTjG8lzer+XIz8RxOtVvFuye1vyan9DeLD4AoD+qvXEjpOW5+dw1zFW9q2hvCN+yVwzx9oPbdSJDKwI6yDS4yYzhMdopuFg+UDvFEyOjqB5nlG8ZZpWhjYyVp6P7CtLExlpLRl3w7jaLAa/aPkCPwBaR86cUk9mMJplwvE7R2afSugVfF+NJGWZ55RBY+06DzOlQqVY01eTIznGCvIoruOuPoMqg6EAZz820/lrNnxF/oX1E5Yx/pX1IiYEySGImNNCPYRp6CKzqrjUfvRXy0GaPGcVSejTXbqdf4V/tr/Af++qfYU+36/sN//wBHiLfDH7+YbdhuzVi5bN68vetnIAeCsACPCBBIJbed/IVt4GjCNO6W4PHVsTFSm/poHiIAIAAHQCBTxWdUAKgCp7UkjC3I55Qf2S6h/bIWqylb2kb9UdW4A2bZlwtwghicpGZYbUQDBjloYkGtqKd2ky8f7i42huADnlQho8iWMfL5b12WbmwE1sC4qqAAiEEDlOXKB5QrfhUYay0BHt5uVXEiiwzAgkbFnYehYkfgajHY8ljJZq832jtdFxUAImgCXwrhN3FErZAyiCbjaIATy5udD8OmmpFKVMZTjpF3fYO0cBVnrJWXb5Gg9nuA28KpCHM7RnuHdo2A6KJMDzO5JNZlWrKo7yNmjQhSjaIC/THgM1zCv1W4hHIwUIHn8TaetNYJq7TE+IXUYtGf1qGKI0AWXZfs9iMbcdLZtgIoLM0gCTAGgMkwx/dNLV8R7K2l7jmGwqr3adrfPyGOP8JvYXEGxcZCQFaVnUEbiYjUEe1SoVnVjfYhiKCoSyvX7eZEq8WG7lkHXY9R/vX3rjjfUkptaGm/QwxCYlJmGtt/EGH+gVlY5WqLuNnh0k6b7/wjSGaKTNAxl7C5FgRoPlH4/wBIrArWzO3Ux6tru3UY7nzqkqGrmETdgp9QP611NrY6m+QsM9o6WyGA3y6gesbVZ7Ko9VF/Qn7Ob1syUpEabVWVntcAVAGidgj/AOzXqXu/hcYfkK3cIv7MfXM18P8A40EUmmC46oAVAHF60HVlYSrAqR1BEEfKgAC4rwO5bbxW2uIJy3EBLxpoQniDdY0MTpsNSnioSVp6MtU09yrvXbVr43dRyz3XXUCebakazPSrM1J/q+5NK+xxhsbbYi3ZKkmSEtjMd9TCCdzqfOrVWpR/UiUouG6sS8PgLl3TKyJsWPhPmFB1nlJAjcTWbjOKwhFxpay8CcKblryJdvsrYAgd5HTvH/7qx/6lif8Ab7Iq/peF/wBPu/Ms+D9kMJcs23dLhLjNPf3Ro2q6BwPhIrSjiK1leTEHhKF3aKI2K7N2Ld50CHKQrrmd20OhAzNyKz++KSxWJrxatN27xzDYXDyTvBfRHVvgtgGe5tz1yCfmRSMq9SXxSb+Y9ChSh8MUu5IvOBpDXY6IP8396cwnwfMVxXx/It6aFgC+luwGs2DmChbp1Pmh/qKbwTtU+QjxBXpfPzMvvPJn/Z8z5mtZKyMNu7OK6cNR+h1V7jEN9Y3gDp9UW0j18ResjGyvVt0N7h8bUU+t3+PwRPpi4fBw+IEbtZbqZBZPYRc+dTwE7ScepVxKF4KXR+JnNahjCoA0P6HWh8V+zY/O9WZj/ij3Gxwz4Zd4a9qsX3eFusSZYd2I3lyFkemafasyrPJByNCpLLBszImvPt3MY8rhwavLpNAGk/R9aAwSEbs9wnzIdl/JQPat3CK1GJr4dWpozu4f0l1el26PlcYVj1/8su9mZW/yS7xVUVnjMAJOgGp5V1K7OrcMPo142t0X7B0NtyycpQwCY8nB9A61s4SacMt9jUw0rxy9A3B6U2MHqigD2gDw0ANigAD+kqTcsJPhg6ctWE/5QPfzqUTY4RFNyb7F4v8ACLPsLZVbDMB4muNJ5nLAA9Brp5nrXHuL8Um5YmV+Vl9jvBiFyc0JQzvIP9RBHkwPOsitFqoydFpwR7ipK5VMO/gU9C2k+2reimuUoZppHak8sWwotoFAAEACAOgFa5llPxz9ba/Yu/5rX/mlMZbKhrC/EyJWePE7gJk3fJlX+RT/AKq0sIv7fzM/Ev3y02pkXAv6W8A1zAh1/wCDcW4QNfDDIfYZwxPIKaZwk1Gqr9wpjabnRduWpkVt5rZPPnly4B/auSkoq7Oxi5NRW7NY+iLDFLF2d86qf2suc/LvBWBOeeTl1Z6mNP2cIw6Ij/TPfixh063S/wDChH/5KawK/ufIR4i7Ufn5mYW3mtYwzqgDSfojtCcSR/0gemhu/PQzWVjn767ja4clkfeXf0j4DE3cMgwq5itwO4EZiArCFBENq0xvppJrLxMJTptRG68ZShaJlVvjLqStxASDDbowPQqZ1+VYsopOzumZbSTs9CQONJ9l/kP+6uZV1X38jll1GsRxtI0VvfKB+Z/KjIuoWXU1n6NcR3nDrLaam7sZH665zrcw/wDiia1D/GgI7e4c4TFM2Q91eJuIwiMx+NTJGuYlvRx0NZ+Mo2nn6ieLp2lm6g5e4+o+FdfvMF/ImlFD0kKpLa5HCX8QRoSvLQrbHnJ3/E1dGlN7Ky+43Rwlao7JWXVmmfRpYS0byeFrxW2xaAHYHMNBvlBUe7ama08PFRjZGi8PGjZIOwKYOHVACoAVACAoACPpNswti70cp7Eqx+Qtt8zXUanCp2qNdi+zX4uUOF4jiLIyJdyKGLQEUzMSGLgzr0y/1qVjXqcOpVpyqSb1+2lgo4Bg3xVoYi7ddbhdx+jCquVWZQIZWLDQ/ESRJiKpnTjLSSPO1YuhVcIvYv8AB8Lt2zm8TP8AaYyfYfCv7oFEKcYfCiiU5S3ZOqZEpcdhRdvsGLDJbt5SrFSCzXZ8j8KaEEaVGUIy0kiUZOOzOTwkHQ3bsc9VE+6oCPaDVX8tT6Fjrz6j/ArCocQqiB3wPWf0FiSSdSZnU1ckloipu+rLWunDxlBEESDoQaAPnPj1m3bxF62ilcty4CJ8Kw7QFXoBGgIFWxxdWGlyDwFCpq4+I1w28qOM6SSQA8kxOghTtvEjWqqtepV0ky6jhaVHWEfmbl2FwpTBoSNbha57MfCf4AtcWxybuwa+mi1+gw7dLrL80J/009gf8j7vIzeJf4l3+Zk4U7ruPl71qNPkY0Wtmh1A8+KB6Gf6UK/MJKPL19zYPokw2XCO/O5db5KFWP4g3zNZGMleq+w3MBG1Fdtw4pUdBbt/we3dsd41pWe2ynNl8QUmDrvlGbMR92q6sVKOqJQjGUkpK6AEcFsf8pZ8wD+dJpJbIdVCktor6IuOyeAtri7OVFGr7KB/wn6VfR+IhXSUNDTgKZEzi/YRxDqrAGYYA6+9AAhx3sqQ7XMMikMSWtiFIPMpMAydSCRqSecVVUp5tUMUq2XRgk+OQTJIiZBVgRG4giao9lLoMe2ha9zjhOLZbq4hDDgjLroywf0cjQ5hm6wTImBTcIZY2Eqk88rmu4TErcRbiGVdQw5aETXSA9QAqAFQAqAKLtpwo4jCsiCXU5lHXQqQPPIzR5xXUMYWqqVVSe2z7np+5ntjHpcItsrHEqINoA5zH3Yzfh6xylc9JHFU4xvnSXq9upp/Z/BGzh7dsgBgssBqMzEs0H9omoHl61T2lSU+rbLCgrFQBXKP0l0+aj5Ip/1UAO0AN8NHjvftqf8A6SD+lAFhQAqAM37f9hmvXTiLAJLRnVYzAgRIB0ZTuQNQZicxiMlcshO25Sdnfo+vPdXvkdbYMszAJp91ZzFjtJ0EzqQBXFElKoraGwooAAAgAQANgKmUmcfTRigLeHtfWLvc9lXL+dwfI07gV77fYZ3EmvZpdpmtpYHn+VapintdA2X6LbgPDrYG6veDepuuw/lZaxMUrVWehwbToRsFtLjRB45az4a+v2rVwfNTQGxmXejTNKk7BgVPyYA0k4SXI0VVg+ZZcGZkxFi4UKr3gXx+AtnBTwq3iaC4J0iATNXUoSTuyitUi1ZGk1eKioAVAGYdqcOLGOLQAjRc+HNl7wwzKD9cOrGYMBzpUlscOeI6oRs2XMve4gq0jUHJqIkAwY9BQAW9hcTmsumsJcMT0dVf/M7fKuM6gkrgCoAVACoAVAHkUAe0AKgBUAVlsw9+TpnB9B3Vr+oNAFBi+2VtT+jtPcUfWkID+zMk+4A867lZpUuFYipHNou/0y47NcRTEC7ctzGdQQdCpFtJBHXUfMHY1wQqU5U5uElqi6oICoAVACoAVAGUfTNati7YuByb5XKbe4FsFiH8jmaPMT9mn8DKV2ktOZm8RjFxTb15GcG8TsYA08z13rmLxk4zyQ0sSwPD6c6ftKmt+RwuIiDnkEgQSDOvI7zVdDGVc6UtUy7E8PoKm5Q0aV9zV/ocV/8A3J17ubQB+rnGfNHnlKT+7VmPcc6tvzF+GqWR32vp+TSqRNIj8RMWrh+43+U0ADlx8HZCo9zIwVfAt24IkDdUbwj2AoAlvYsi1ntBSHa0c6nNm/SJBz6lvnQAQUAKgBUADnbLgBxKBrYBupIgmM6ndZ2B0BBPQjSZHUAFpYvDT/DXS5Os23JJ6mR+Mx51K6OB32R4U9iy3e6XLj52Ezl8KqFkaaBRMaSTvvUWzpeVwBUAKgBUAKgBUAKgBUAKgDNu3/EymLNoMwVrFvOq/WBa8DPXTSpI2OGYelNOVRXaatuUIxCNu+TzcFB8yIqVzflWUVrfw8Sx4Rx//BlmS4l1TBe2pLE/eGUHK3KToQIPIjj1MzG4eGK96PxL1rbxNSsXQ6qwmGAYToYImoHmxygBUAKgBUAZ59LmFSMPde2Cuc23uagqCJUGD8MzvzjrXVUnBe67AqVOo/fSYDYTh6WySttSS2YMxLwPuqdjvrJ/oK5Tcnd7jEKagssdj3FcUABVsQ3MEBVePIgWyBUSVkal2E7UWMVb7tAqXbSrmQAqI2DIDrlkbHUHrIJsTuLyjYKa6RBrtpxfJaaxbAa9dVkEnKqhgwzMYMbGNDsd9iABuGwiNm8aXrjEs5F5XYk7jIyZY12PXedakcGUx97DpfRHCWxcDQyk5CqpclJYwCdSJYdIk0WA1LhOM76xavRHeW0uR0zKDGvrUTpLoAVACoAVACoAVACoAVACoAVACoAVACoAVADd2wrfEqt6gH86AKLH9jsLcJKq1pjubZgfwkFB7Cu3G6WPxFJWjLTt18RnA9h8OjBma5dA1yuVyz5hFE+hkeVFydbiNerHK3ZdmgT1wRFQAqAFQAqAI3EcDbv2ntXVzW3GVh5eo1B5gjUEUAY92k7JYzChktq9+wdEuIC1xROzqgkGNMwEfs7CDiXqpdagunBsSfCuHuk7Qtq4fySfwrliWdGk/Rn2Nv4e8cViALZyMipMtDFSSY2HhGm/kI1klYqnLMaTUiszTtFYxBxF4d0ILkhmDNI0jwhYbQAaNpAnURUkcB/E8SNs5b6ow5TltsPVbjAe4+WknoFrwbgV3GuqsptYUeJiv1ugDEAMSegIEGSdAeNganYsqiqiiFUBQOgAgD5VE6d0AKgBUAKgBUAKgBUAf//Z"/>
          <p:cNvSpPr/>
          <p:nvPr/>
        </p:nvSpPr>
        <p:spPr>
          <a:xfrm>
            <a:off x="1640683" y="-144466"/>
            <a:ext cx="228597" cy="30479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dirty="0">
              <a:solidFill>
                <a:srgbClr val="000000"/>
              </a:solidFill>
            </a:endParaRPr>
          </a:p>
        </p:txBody>
      </p:sp>
      <p:pic>
        <p:nvPicPr>
          <p:cNvPr id="10" name="Picture 10" descr="http://www.clker.com/cliparts/C/T/1/S/x/x/girl-friends-hi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0328579" y="160330"/>
            <a:ext cx="1669004" cy="21659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95332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2786333" y="-362310"/>
            <a:ext cx="4941876" cy="1143000"/>
          </a:xfrm>
        </p:spPr>
        <p:txBody>
          <a:bodyPr anchorCtr="1">
            <a:normAutofit fontScale="90000"/>
          </a:bodyPr>
          <a:lstStyle/>
          <a:p>
            <a:pPr lvl="0" algn="ctr"/>
            <a:r>
              <a:rPr lang="en-GB" sz="5400" b="1" dirty="0">
                <a:latin typeface="Comic Sans MS" pitchFamily="66"/>
              </a:rPr>
              <a:t>                </a:t>
            </a:r>
            <a:r>
              <a:rPr lang="en-GB" sz="5400" b="1" dirty="0">
                <a:solidFill>
                  <a:srgbClr val="B55475"/>
                </a:solidFill>
                <a:latin typeface="Comic Sans MS" pitchFamily="66"/>
              </a:rPr>
              <a:t>Plenary</a:t>
            </a:r>
          </a:p>
        </p:txBody>
      </p:sp>
      <p:sp>
        <p:nvSpPr>
          <p:cNvPr id="3" name="Rectangle 7"/>
          <p:cNvSpPr/>
          <p:nvPr/>
        </p:nvSpPr>
        <p:spPr>
          <a:xfrm>
            <a:off x="2048139" y="2292666"/>
            <a:ext cx="7613410" cy="206210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dirty="0" smtClean="0">
                <a:solidFill>
                  <a:srgbClr val="000000"/>
                </a:solidFill>
                <a:latin typeface="Calibri"/>
              </a:rPr>
              <a:t>Write some of the potential targets on paper and attach it to the end of the string.</a:t>
            </a:r>
          </a:p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200" b="1" dirty="0">
              <a:solidFill>
                <a:srgbClr val="000000"/>
              </a:solidFill>
              <a:latin typeface="Calibri"/>
            </a:endParaRPr>
          </a:p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dirty="0" smtClean="0">
                <a:solidFill>
                  <a:srgbClr val="000000"/>
                </a:solidFill>
                <a:latin typeface="Calibri"/>
              </a:rPr>
              <a:t>Share some with the class.</a:t>
            </a:r>
            <a:endParaRPr lang="en-GB" sz="3200" b="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Picture 2" descr="https://encrypted-tbn0.gstatic.com/images?q=tbn:ANd9GcQYlUni4cTpMSpKh4c0GE6VfSIa4c4PFZITva0obIX_ie1cG7fz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9661549" y="111249"/>
            <a:ext cx="2530451" cy="3543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ttp://comps.canstockphoto.com/can-stock-photo_csp47835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99133" y="111250"/>
            <a:ext cx="1758068" cy="24482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66449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2315579" y="260649"/>
            <a:ext cx="7498077" cy="1143000"/>
          </a:xfrm>
        </p:spPr>
        <p:txBody>
          <a:bodyPr anchorCtr="1"/>
          <a:lstStyle/>
          <a:p>
            <a:pPr lvl="0" algn="ctr"/>
            <a:r>
              <a:rPr lang="en-GB" sz="6500" dirty="0">
                <a:solidFill>
                  <a:srgbClr val="B55475"/>
                </a:solidFill>
                <a:latin typeface="Comic Sans MS" pitchFamily="66"/>
              </a:rPr>
              <a:t>Conclusion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702692" y="4758225"/>
            <a:ext cx="8530790" cy="5232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kern="0" dirty="0" smtClean="0">
                <a:solidFill>
                  <a:srgbClr val="000000"/>
                </a:solidFill>
                <a:latin typeface="Calibri"/>
              </a:rPr>
              <a:t>I found your answers very interesting (partner’s name).</a:t>
            </a:r>
            <a:endParaRPr lang="en-GB" sz="280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Picture 2" descr="http://previews.123rf.com/images/prawny/prawny0903/prawny090300089/4529062-Friends-text-message-with-little-kids-climbing-all-over-the-letters--Stock-Phot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159892" y="1320522"/>
            <a:ext cx="7482871" cy="2901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35764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17</TotalTime>
  <Words>199</Words>
  <Application>Microsoft Office PowerPoint</Application>
  <PresentationFormat>Widescreen</PresentationFormat>
  <Paragraphs>37</Paragraphs>
  <Slides>10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Comic Sans MS</vt:lpstr>
      <vt:lpstr>Gill Sans MT</vt:lpstr>
      <vt:lpstr>Impact</vt:lpstr>
      <vt:lpstr>Rockwell Extra Bold</vt:lpstr>
      <vt:lpstr>Badge</vt:lpstr>
      <vt:lpstr>Microsoft PowerPoint 97-2003 Presentation</vt:lpstr>
      <vt:lpstr>PowerPoint Presentation</vt:lpstr>
      <vt:lpstr>Rule</vt:lpstr>
      <vt:lpstr>Instruction</vt:lpstr>
      <vt:lpstr>Random Pairing</vt:lpstr>
      <vt:lpstr>PowerPoint Presentation</vt:lpstr>
      <vt:lpstr>Meeting and Greeting</vt:lpstr>
      <vt:lpstr>Ice Breaker</vt:lpstr>
      <vt:lpstr>The Activity</vt:lpstr>
      <vt:lpstr>                Plenary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Letitia Powell</dc:creator>
  <cp:lastModifiedBy>Letitia Powell</cp:lastModifiedBy>
  <cp:revision>4</cp:revision>
  <dcterms:created xsi:type="dcterms:W3CDTF">2020-11-13T09:17:49Z</dcterms:created>
  <dcterms:modified xsi:type="dcterms:W3CDTF">2023-11-01T09:01:59Z</dcterms:modified>
</cp:coreProperties>
</file>