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4.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 id="2147483788" r:id="rId2"/>
    <p:sldMasterId id="2147483724" r:id="rId3"/>
    <p:sldMasterId id="2147483716" r:id="rId4"/>
    <p:sldMasterId id="2147483721" r:id="rId5"/>
    <p:sldMasterId id="2147483695" r:id="rId6"/>
  </p:sldMasterIdLst>
  <p:notesMasterIdLst>
    <p:notesMasterId r:id="rId42"/>
  </p:notesMasterIdLst>
  <p:sldIdLst>
    <p:sldId id="266" r:id="rId7"/>
    <p:sldId id="267" r:id="rId8"/>
    <p:sldId id="345" r:id="rId9"/>
    <p:sldId id="295" r:id="rId10"/>
    <p:sldId id="296" r:id="rId11"/>
    <p:sldId id="272" r:id="rId12"/>
    <p:sldId id="316" r:id="rId13"/>
    <p:sldId id="298" r:id="rId14"/>
    <p:sldId id="274" r:id="rId15"/>
    <p:sldId id="317" r:id="rId16"/>
    <p:sldId id="318" r:id="rId17"/>
    <p:sldId id="323" r:id="rId18"/>
    <p:sldId id="327" r:id="rId19"/>
    <p:sldId id="321" r:id="rId20"/>
    <p:sldId id="322" r:id="rId21"/>
    <p:sldId id="324" r:id="rId22"/>
    <p:sldId id="325" r:id="rId23"/>
    <p:sldId id="328" r:id="rId24"/>
    <p:sldId id="299" r:id="rId25"/>
    <p:sldId id="338" r:id="rId26"/>
    <p:sldId id="330" r:id="rId27"/>
    <p:sldId id="331" r:id="rId28"/>
    <p:sldId id="332" r:id="rId29"/>
    <p:sldId id="344" r:id="rId30"/>
    <p:sldId id="343" r:id="rId31"/>
    <p:sldId id="333" r:id="rId32"/>
    <p:sldId id="337" r:id="rId33"/>
    <p:sldId id="335" r:id="rId34"/>
    <p:sldId id="336" r:id="rId35"/>
    <p:sldId id="329" r:id="rId36"/>
    <p:sldId id="340" r:id="rId37"/>
    <p:sldId id="341" r:id="rId38"/>
    <p:sldId id="342" r:id="rId39"/>
    <p:sldId id="273" r:id="rId40"/>
    <p:sldId id="346" r:id="rId4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6672"/>
    <a:srgbClr val="103DA3"/>
    <a:srgbClr val="8B4F80"/>
    <a:srgbClr val="DDE8F6"/>
    <a:srgbClr val="FFFF14"/>
    <a:srgbClr val="711B4D"/>
    <a:srgbClr val="B61632"/>
    <a:srgbClr val="ECE6E0"/>
    <a:srgbClr val="EDE7E1"/>
    <a:srgbClr val="F5AB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DF8D8A-B524-44C4-8F22-7074E8F7CF6C}" v="154" dt="2023-09-01T15:42:50.980"/>
    <p1510:client id="{A98D6B15-6E0E-4CF2-9620-2C51A8CEB33F}" v="22" dt="2023-09-01T17:09:20.577"/>
    <p1510:client id="{C8410C62-0195-46DF-8286-16C0F9107F17}" v="68" dt="2023-09-01T16:22:19.7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949" autoAdjust="0"/>
    <p:restoredTop sz="92923" autoAdjust="0"/>
  </p:normalViewPr>
  <p:slideViewPr>
    <p:cSldViewPr snapToGrid="0">
      <p:cViewPr varScale="1">
        <p:scale>
          <a:sx n="115" d="100"/>
          <a:sy n="115" d="100"/>
        </p:scale>
        <p:origin x="1992" y="108"/>
      </p:cViewPr>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 Shaxted" userId="9f9508456a4a5dab" providerId="LiveId" clId="{82FA5EB2-EEBC-437D-A926-4E60BB43D016}"/>
    <pc:docChg chg="delMainMaster">
      <pc:chgData name="Simon Shaxted" userId="9f9508456a4a5dab" providerId="LiveId" clId="{82FA5EB2-EEBC-437D-A926-4E60BB43D016}" dt="2023-09-01T16:27:03.012" v="93" actId="2696"/>
      <pc:docMkLst>
        <pc:docMk/>
      </pc:docMkLst>
      <pc:sldMasterChg chg="del delSldLayout">
        <pc:chgData name="Simon Shaxted" userId="9f9508456a4a5dab" providerId="LiveId" clId="{82FA5EB2-EEBC-437D-A926-4E60BB43D016}" dt="2023-09-01T16:26:54.174" v="3" actId="2696"/>
        <pc:sldMasterMkLst>
          <pc:docMk/>
          <pc:sldMasterMk cId="214336556" sldId="2147483698"/>
        </pc:sldMasterMkLst>
        <pc:sldLayoutChg chg="del">
          <pc:chgData name="Simon Shaxted" userId="9f9508456a4a5dab" providerId="LiveId" clId="{82FA5EB2-EEBC-437D-A926-4E60BB43D016}" dt="2023-09-01T16:26:54.145" v="0" actId="2696"/>
          <pc:sldLayoutMkLst>
            <pc:docMk/>
            <pc:sldMasterMk cId="214336556" sldId="2147483698"/>
            <pc:sldLayoutMk cId="2566723745" sldId="2147483699"/>
          </pc:sldLayoutMkLst>
        </pc:sldLayoutChg>
        <pc:sldLayoutChg chg="del">
          <pc:chgData name="Simon Shaxted" userId="9f9508456a4a5dab" providerId="LiveId" clId="{82FA5EB2-EEBC-437D-A926-4E60BB43D016}" dt="2023-09-01T16:26:54.158" v="1" actId="2696"/>
          <pc:sldLayoutMkLst>
            <pc:docMk/>
            <pc:sldMasterMk cId="214336556" sldId="2147483698"/>
            <pc:sldLayoutMk cId="2054585086" sldId="2147483734"/>
          </pc:sldLayoutMkLst>
        </pc:sldLayoutChg>
        <pc:sldLayoutChg chg="del">
          <pc:chgData name="Simon Shaxted" userId="9f9508456a4a5dab" providerId="LiveId" clId="{82FA5EB2-EEBC-437D-A926-4E60BB43D016}" dt="2023-09-01T16:26:54.166" v="2" actId="2696"/>
          <pc:sldLayoutMkLst>
            <pc:docMk/>
            <pc:sldMasterMk cId="214336556" sldId="2147483698"/>
            <pc:sldLayoutMk cId="2684137716" sldId="2147483846"/>
          </pc:sldLayoutMkLst>
        </pc:sldLayoutChg>
      </pc:sldMasterChg>
      <pc:sldMasterChg chg="del delSldLayout">
        <pc:chgData name="Simon Shaxted" userId="9f9508456a4a5dab" providerId="LiveId" clId="{82FA5EB2-EEBC-437D-A926-4E60BB43D016}" dt="2023-09-01T16:26:55.586" v="15" actId="2696"/>
        <pc:sldMasterMkLst>
          <pc:docMk/>
          <pc:sldMasterMk cId="4114493599" sldId="2147483700"/>
        </pc:sldMasterMkLst>
        <pc:sldLayoutChg chg="del">
          <pc:chgData name="Simon Shaxted" userId="9f9508456a4a5dab" providerId="LiveId" clId="{82FA5EB2-EEBC-437D-A926-4E60BB43D016}" dt="2023-09-01T16:26:55.582" v="13" actId="2696"/>
          <pc:sldLayoutMkLst>
            <pc:docMk/>
            <pc:sldMasterMk cId="4114493599" sldId="2147483700"/>
            <pc:sldLayoutMk cId="3032730374" sldId="2147483703"/>
          </pc:sldLayoutMkLst>
        </pc:sldLayoutChg>
        <pc:sldLayoutChg chg="del">
          <pc:chgData name="Simon Shaxted" userId="9f9508456a4a5dab" providerId="LiveId" clId="{82FA5EB2-EEBC-437D-A926-4E60BB43D016}" dt="2023-09-01T16:26:55.586" v="14" actId="2696"/>
          <pc:sldLayoutMkLst>
            <pc:docMk/>
            <pc:sldMasterMk cId="4114493599" sldId="2147483700"/>
            <pc:sldLayoutMk cId="3965655468" sldId="2147483704"/>
          </pc:sldLayoutMkLst>
        </pc:sldLayoutChg>
      </pc:sldMasterChg>
      <pc:sldMasterChg chg="del delSldLayout">
        <pc:chgData name="Simon Shaxted" userId="9f9508456a4a5dab" providerId="LiveId" clId="{82FA5EB2-EEBC-437D-A926-4E60BB43D016}" dt="2023-09-01T16:26:56.465" v="21" actId="2696"/>
        <pc:sldMasterMkLst>
          <pc:docMk/>
          <pc:sldMasterMk cId="1379933355" sldId="2147483705"/>
        </pc:sldMasterMkLst>
        <pc:sldLayoutChg chg="del">
          <pc:chgData name="Simon Shaxted" userId="9f9508456a4a5dab" providerId="LiveId" clId="{82FA5EB2-EEBC-437D-A926-4E60BB43D016}" dt="2023-09-01T16:26:56.454" v="19" actId="2696"/>
          <pc:sldLayoutMkLst>
            <pc:docMk/>
            <pc:sldMasterMk cId="1379933355" sldId="2147483705"/>
            <pc:sldLayoutMk cId="155553349" sldId="2147483706"/>
          </pc:sldLayoutMkLst>
        </pc:sldLayoutChg>
        <pc:sldLayoutChg chg="del">
          <pc:chgData name="Simon Shaxted" userId="9f9508456a4a5dab" providerId="LiveId" clId="{82FA5EB2-EEBC-437D-A926-4E60BB43D016}" dt="2023-09-01T16:26:56.460" v="20" actId="2696"/>
          <pc:sldLayoutMkLst>
            <pc:docMk/>
            <pc:sldMasterMk cId="1379933355" sldId="2147483705"/>
            <pc:sldLayoutMk cId="1016539623" sldId="2147483707"/>
          </pc:sldLayoutMkLst>
        </pc:sldLayoutChg>
      </pc:sldMasterChg>
      <pc:sldMasterChg chg="del delSldLayout">
        <pc:chgData name="Simon Shaxted" userId="9f9508456a4a5dab" providerId="LiveId" clId="{82FA5EB2-EEBC-437D-A926-4E60BB43D016}" dt="2023-09-01T16:26:57.800" v="36" actId="2696"/>
        <pc:sldMasterMkLst>
          <pc:docMk/>
          <pc:sldMasterMk cId="3610234048" sldId="2147483708"/>
        </pc:sldMasterMkLst>
        <pc:sldLayoutChg chg="del">
          <pc:chgData name="Simon Shaxted" userId="9f9508456a4a5dab" providerId="LiveId" clId="{82FA5EB2-EEBC-437D-A926-4E60BB43D016}" dt="2023-09-01T16:26:57.781" v="32" actId="2696"/>
          <pc:sldLayoutMkLst>
            <pc:docMk/>
            <pc:sldMasterMk cId="3610234048" sldId="2147483708"/>
            <pc:sldLayoutMk cId="2932752074" sldId="2147483709"/>
          </pc:sldLayoutMkLst>
        </pc:sldLayoutChg>
        <pc:sldLayoutChg chg="del">
          <pc:chgData name="Simon Shaxted" userId="9f9508456a4a5dab" providerId="LiveId" clId="{82FA5EB2-EEBC-437D-A926-4E60BB43D016}" dt="2023-09-01T16:26:57.785" v="33" actId="2696"/>
          <pc:sldLayoutMkLst>
            <pc:docMk/>
            <pc:sldMasterMk cId="3610234048" sldId="2147483708"/>
            <pc:sldLayoutMk cId="900455525" sldId="2147483747"/>
          </pc:sldLayoutMkLst>
        </pc:sldLayoutChg>
        <pc:sldLayoutChg chg="del">
          <pc:chgData name="Simon Shaxted" userId="9f9508456a4a5dab" providerId="LiveId" clId="{82FA5EB2-EEBC-437D-A926-4E60BB43D016}" dt="2023-09-01T16:26:57.788" v="34" actId="2696"/>
          <pc:sldLayoutMkLst>
            <pc:docMk/>
            <pc:sldMasterMk cId="3610234048" sldId="2147483708"/>
            <pc:sldLayoutMk cId="3436933773" sldId="2147483837"/>
          </pc:sldLayoutMkLst>
        </pc:sldLayoutChg>
        <pc:sldLayoutChg chg="del">
          <pc:chgData name="Simon Shaxted" userId="9f9508456a4a5dab" providerId="LiveId" clId="{82FA5EB2-EEBC-437D-A926-4E60BB43D016}" dt="2023-09-01T16:26:57.794" v="35" actId="2696"/>
          <pc:sldLayoutMkLst>
            <pc:docMk/>
            <pc:sldMasterMk cId="3610234048" sldId="2147483708"/>
            <pc:sldLayoutMk cId="2855302321" sldId="2147483838"/>
          </pc:sldLayoutMkLst>
        </pc:sldLayoutChg>
      </pc:sldMasterChg>
      <pc:sldMasterChg chg="del delSldLayout">
        <pc:chgData name="Simon Shaxted" userId="9f9508456a4a5dab" providerId="LiveId" clId="{82FA5EB2-EEBC-437D-A926-4E60BB43D016}" dt="2023-09-01T16:26:58.871" v="57" actId="2696"/>
        <pc:sldMasterMkLst>
          <pc:docMk/>
          <pc:sldMasterMk cId="3776741877" sldId="2147483710"/>
        </pc:sldMasterMkLst>
        <pc:sldLayoutChg chg="del">
          <pc:chgData name="Simon Shaxted" userId="9f9508456a4a5dab" providerId="LiveId" clId="{82FA5EB2-EEBC-437D-A926-4E60BB43D016}" dt="2023-09-01T16:26:58.859" v="55" actId="2696"/>
          <pc:sldLayoutMkLst>
            <pc:docMk/>
            <pc:sldMasterMk cId="3776741877" sldId="2147483710"/>
            <pc:sldLayoutMk cId="345720274" sldId="2147483711"/>
          </pc:sldLayoutMkLst>
        </pc:sldLayoutChg>
        <pc:sldLayoutChg chg="del">
          <pc:chgData name="Simon Shaxted" userId="9f9508456a4a5dab" providerId="LiveId" clId="{82FA5EB2-EEBC-437D-A926-4E60BB43D016}" dt="2023-09-01T16:26:58.862" v="56" actId="2696"/>
          <pc:sldLayoutMkLst>
            <pc:docMk/>
            <pc:sldMasterMk cId="3776741877" sldId="2147483710"/>
            <pc:sldLayoutMk cId="851041351" sldId="2147483712"/>
          </pc:sldLayoutMkLst>
        </pc:sldLayoutChg>
      </pc:sldMasterChg>
      <pc:sldMasterChg chg="del delSldLayout">
        <pc:chgData name="Simon Shaxted" userId="9f9508456a4a5dab" providerId="LiveId" clId="{82FA5EB2-EEBC-437D-A926-4E60BB43D016}" dt="2023-09-01T16:26:58.406" v="48" actId="2696"/>
        <pc:sldMasterMkLst>
          <pc:docMk/>
          <pc:sldMasterMk cId="1321125317" sldId="2147483713"/>
        </pc:sldMasterMkLst>
        <pc:sldLayoutChg chg="del">
          <pc:chgData name="Simon Shaxted" userId="9f9508456a4a5dab" providerId="LiveId" clId="{82FA5EB2-EEBC-437D-A926-4E60BB43D016}" dt="2023-09-01T16:26:58.391" v="46" actId="2696"/>
          <pc:sldLayoutMkLst>
            <pc:docMk/>
            <pc:sldMasterMk cId="1321125317" sldId="2147483713"/>
            <pc:sldLayoutMk cId="1561935541" sldId="2147483714"/>
          </pc:sldLayoutMkLst>
        </pc:sldLayoutChg>
        <pc:sldLayoutChg chg="del">
          <pc:chgData name="Simon Shaxted" userId="9f9508456a4a5dab" providerId="LiveId" clId="{82FA5EB2-EEBC-437D-A926-4E60BB43D016}" dt="2023-09-01T16:26:58.399" v="47" actId="2696"/>
          <pc:sldLayoutMkLst>
            <pc:docMk/>
            <pc:sldMasterMk cId="1321125317" sldId="2147483713"/>
            <pc:sldLayoutMk cId="4177594377" sldId="2147483715"/>
          </pc:sldLayoutMkLst>
        </pc:sldLayoutChg>
      </pc:sldMasterChg>
      <pc:sldMasterChg chg="del delSldLayout">
        <pc:chgData name="Simon Shaxted" userId="9f9508456a4a5dab" providerId="LiveId" clId="{82FA5EB2-EEBC-437D-A926-4E60BB43D016}" dt="2023-09-01T16:26:56.880" v="24" actId="2696"/>
        <pc:sldMasterMkLst>
          <pc:docMk/>
          <pc:sldMasterMk cId="214190066" sldId="2147483735"/>
        </pc:sldMasterMkLst>
        <pc:sldLayoutChg chg="del">
          <pc:chgData name="Simon Shaxted" userId="9f9508456a4a5dab" providerId="LiveId" clId="{82FA5EB2-EEBC-437D-A926-4E60BB43D016}" dt="2023-09-01T16:26:56.869" v="22" actId="2696"/>
          <pc:sldLayoutMkLst>
            <pc:docMk/>
            <pc:sldMasterMk cId="214190066" sldId="2147483735"/>
            <pc:sldLayoutMk cId="592739994" sldId="2147483736"/>
          </pc:sldLayoutMkLst>
        </pc:sldLayoutChg>
        <pc:sldLayoutChg chg="del">
          <pc:chgData name="Simon Shaxted" userId="9f9508456a4a5dab" providerId="LiveId" clId="{82FA5EB2-EEBC-437D-A926-4E60BB43D016}" dt="2023-09-01T16:26:56.877" v="23" actId="2696"/>
          <pc:sldLayoutMkLst>
            <pc:docMk/>
            <pc:sldMasterMk cId="214190066" sldId="2147483735"/>
            <pc:sldLayoutMk cId="1643721035" sldId="2147483737"/>
          </pc:sldLayoutMkLst>
        </pc:sldLayoutChg>
      </pc:sldMasterChg>
      <pc:sldMasterChg chg="del delSldLayout">
        <pc:chgData name="Simon Shaxted" userId="9f9508456a4a5dab" providerId="LiveId" clId="{82FA5EB2-EEBC-437D-A926-4E60BB43D016}" dt="2023-09-01T16:26:56.025" v="18" actId="2696"/>
        <pc:sldMasterMkLst>
          <pc:docMk/>
          <pc:sldMasterMk cId="2556297653" sldId="2147483738"/>
        </pc:sldMasterMkLst>
        <pc:sldLayoutChg chg="del">
          <pc:chgData name="Simon Shaxted" userId="9f9508456a4a5dab" providerId="LiveId" clId="{82FA5EB2-EEBC-437D-A926-4E60BB43D016}" dt="2023-09-01T16:26:56.012" v="16" actId="2696"/>
          <pc:sldLayoutMkLst>
            <pc:docMk/>
            <pc:sldMasterMk cId="2556297653" sldId="2147483738"/>
            <pc:sldLayoutMk cId="3260657030" sldId="2147483739"/>
          </pc:sldLayoutMkLst>
        </pc:sldLayoutChg>
        <pc:sldLayoutChg chg="del">
          <pc:chgData name="Simon Shaxted" userId="9f9508456a4a5dab" providerId="LiveId" clId="{82FA5EB2-EEBC-437D-A926-4E60BB43D016}" dt="2023-09-01T16:26:56.018" v="17" actId="2696"/>
          <pc:sldLayoutMkLst>
            <pc:docMk/>
            <pc:sldMasterMk cId="2556297653" sldId="2147483738"/>
            <pc:sldLayoutMk cId="3230371595" sldId="2147483740"/>
          </pc:sldLayoutMkLst>
        </pc:sldLayoutChg>
      </pc:sldMasterChg>
      <pc:sldMasterChg chg="del delSldLayout">
        <pc:chgData name="Simon Shaxted" userId="9f9508456a4a5dab" providerId="LiveId" clId="{82FA5EB2-EEBC-437D-A926-4E60BB43D016}" dt="2023-09-01T16:26:58.556" v="51" actId="2696"/>
        <pc:sldMasterMkLst>
          <pc:docMk/>
          <pc:sldMasterMk cId="1704107344" sldId="2147483748"/>
        </pc:sldMasterMkLst>
        <pc:sldLayoutChg chg="del">
          <pc:chgData name="Simon Shaxted" userId="9f9508456a4a5dab" providerId="LiveId" clId="{82FA5EB2-EEBC-437D-A926-4E60BB43D016}" dt="2023-09-01T16:26:58.547" v="49" actId="2696"/>
          <pc:sldLayoutMkLst>
            <pc:docMk/>
            <pc:sldMasterMk cId="1704107344" sldId="2147483748"/>
            <pc:sldLayoutMk cId="3606273771" sldId="2147483749"/>
          </pc:sldLayoutMkLst>
        </pc:sldLayoutChg>
        <pc:sldLayoutChg chg="del">
          <pc:chgData name="Simon Shaxted" userId="9f9508456a4a5dab" providerId="LiveId" clId="{82FA5EB2-EEBC-437D-A926-4E60BB43D016}" dt="2023-09-01T16:26:58.550" v="50" actId="2696"/>
          <pc:sldLayoutMkLst>
            <pc:docMk/>
            <pc:sldMasterMk cId="1704107344" sldId="2147483748"/>
            <pc:sldLayoutMk cId="3758822505" sldId="2147483750"/>
          </pc:sldLayoutMkLst>
        </pc:sldLayoutChg>
      </pc:sldMasterChg>
      <pc:sldMasterChg chg="del delSldLayout">
        <pc:chgData name="Simon Shaxted" userId="9f9508456a4a5dab" providerId="LiveId" clId="{82FA5EB2-EEBC-437D-A926-4E60BB43D016}" dt="2023-09-01T16:26:58.716" v="54" actId="2696"/>
        <pc:sldMasterMkLst>
          <pc:docMk/>
          <pc:sldMasterMk cId="462568455" sldId="2147483751"/>
        </pc:sldMasterMkLst>
        <pc:sldLayoutChg chg="del">
          <pc:chgData name="Simon Shaxted" userId="9f9508456a4a5dab" providerId="LiveId" clId="{82FA5EB2-EEBC-437D-A926-4E60BB43D016}" dt="2023-09-01T16:26:58.716" v="52" actId="2696"/>
          <pc:sldLayoutMkLst>
            <pc:docMk/>
            <pc:sldMasterMk cId="462568455" sldId="2147483751"/>
            <pc:sldLayoutMk cId="2473179124" sldId="2147483752"/>
          </pc:sldLayoutMkLst>
        </pc:sldLayoutChg>
        <pc:sldLayoutChg chg="del">
          <pc:chgData name="Simon Shaxted" userId="9f9508456a4a5dab" providerId="LiveId" clId="{82FA5EB2-EEBC-437D-A926-4E60BB43D016}" dt="2023-09-01T16:26:58.716" v="53" actId="2696"/>
          <pc:sldLayoutMkLst>
            <pc:docMk/>
            <pc:sldMasterMk cId="462568455" sldId="2147483751"/>
            <pc:sldLayoutMk cId="4264973268" sldId="2147483753"/>
          </pc:sldLayoutMkLst>
        </pc:sldLayoutChg>
      </pc:sldMasterChg>
      <pc:sldMasterChg chg="del delSldLayout">
        <pc:chgData name="Simon Shaxted" userId="9f9508456a4a5dab" providerId="LiveId" clId="{82FA5EB2-EEBC-437D-A926-4E60BB43D016}" dt="2023-09-01T16:26:59.792" v="66" actId="2696"/>
        <pc:sldMasterMkLst>
          <pc:docMk/>
          <pc:sldMasterMk cId="98581183" sldId="2147483760"/>
        </pc:sldMasterMkLst>
        <pc:sldLayoutChg chg="del">
          <pc:chgData name="Simon Shaxted" userId="9f9508456a4a5dab" providerId="LiveId" clId="{82FA5EB2-EEBC-437D-A926-4E60BB43D016}" dt="2023-09-01T16:26:59.778" v="65" actId="2696"/>
          <pc:sldLayoutMkLst>
            <pc:docMk/>
            <pc:sldMasterMk cId="98581183" sldId="2147483760"/>
            <pc:sldLayoutMk cId="109007755" sldId="2147483761"/>
          </pc:sldLayoutMkLst>
        </pc:sldLayoutChg>
      </pc:sldMasterChg>
      <pc:sldMasterChg chg="del delSldLayout">
        <pc:chgData name="Simon Shaxted" userId="9f9508456a4a5dab" providerId="LiveId" clId="{82FA5EB2-EEBC-437D-A926-4E60BB43D016}" dt="2023-09-01T16:27:00.705" v="77" actId="2696"/>
        <pc:sldMasterMkLst>
          <pc:docMk/>
          <pc:sldMasterMk cId="3471591406" sldId="2147483766"/>
        </pc:sldMasterMkLst>
        <pc:sldLayoutChg chg="del">
          <pc:chgData name="Simon Shaxted" userId="9f9508456a4a5dab" providerId="LiveId" clId="{82FA5EB2-EEBC-437D-A926-4E60BB43D016}" dt="2023-09-01T16:27:00.689" v="75" actId="2696"/>
          <pc:sldLayoutMkLst>
            <pc:docMk/>
            <pc:sldMasterMk cId="3471591406" sldId="2147483766"/>
            <pc:sldLayoutMk cId="3909330465" sldId="2147483768"/>
          </pc:sldLayoutMkLst>
        </pc:sldLayoutChg>
        <pc:sldLayoutChg chg="del">
          <pc:chgData name="Simon Shaxted" userId="9f9508456a4a5dab" providerId="LiveId" clId="{82FA5EB2-EEBC-437D-A926-4E60BB43D016}" dt="2023-09-01T16:27:00.695" v="76" actId="2696"/>
          <pc:sldLayoutMkLst>
            <pc:docMk/>
            <pc:sldMasterMk cId="3471591406" sldId="2147483766"/>
            <pc:sldLayoutMk cId="915651752" sldId="2147483781"/>
          </pc:sldLayoutMkLst>
        </pc:sldLayoutChg>
      </pc:sldMasterChg>
      <pc:sldMasterChg chg="del delSldLayout">
        <pc:chgData name="Simon Shaxted" userId="9f9508456a4a5dab" providerId="LiveId" clId="{82FA5EB2-EEBC-437D-A926-4E60BB43D016}" dt="2023-09-01T16:27:01.830" v="83" actId="2696"/>
        <pc:sldMasterMkLst>
          <pc:docMk/>
          <pc:sldMasterMk cId="1380052293" sldId="2147483769"/>
        </pc:sldMasterMkLst>
        <pc:sldLayoutChg chg="del">
          <pc:chgData name="Simon Shaxted" userId="9f9508456a4a5dab" providerId="LiveId" clId="{82FA5EB2-EEBC-437D-A926-4E60BB43D016}" dt="2023-09-01T16:27:01.810" v="81" actId="2696"/>
          <pc:sldLayoutMkLst>
            <pc:docMk/>
            <pc:sldMasterMk cId="1380052293" sldId="2147483769"/>
            <pc:sldLayoutMk cId="2834324227" sldId="2147483770"/>
          </pc:sldLayoutMkLst>
        </pc:sldLayoutChg>
        <pc:sldLayoutChg chg="del">
          <pc:chgData name="Simon Shaxted" userId="9f9508456a4a5dab" providerId="LiveId" clId="{82FA5EB2-EEBC-437D-A926-4E60BB43D016}" dt="2023-09-01T16:27:01.824" v="82" actId="2696"/>
          <pc:sldLayoutMkLst>
            <pc:docMk/>
            <pc:sldMasterMk cId="1380052293" sldId="2147483769"/>
            <pc:sldLayoutMk cId="193741308" sldId="2147483771"/>
          </pc:sldLayoutMkLst>
        </pc:sldLayoutChg>
      </pc:sldMasterChg>
      <pc:sldMasterChg chg="del delSldLayout">
        <pc:chgData name="Simon Shaxted" userId="9f9508456a4a5dab" providerId="LiveId" clId="{82FA5EB2-EEBC-437D-A926-4E60BB43D016}" dt="2023-09-01T16:27:02.301" v="86" actId="2696"/>
        <pc:sldMasterMkLst>
          <pc:docMk/>
          <pc:sldMasterMk cId="1403245759" sldId="2147483772"/>
        </pc:sldMasterMkLst>
        <pc:sldLayoutChg chg="del">
          <pc:chgData name="Simon Shaxted" userId="9f9508456a4a5dab" providerId="LiveId" clId="{82FA5EB2-EEBC-437D-A926-4E60BB43D016}" dt="2023-09-01T16:27:02.294" v="84" actId="2696"/>
          <pc:sldLayoutMkLst>
            <pc:docMk/>
            <pc:sldMasterMk cId="1403245759" sldId="2147483772"/>
            <pc:sldLayoutMk cId="3992123023" sldId="2147483773"/>
          </pc:sldLayoutMkLst>
        </pc:sldLayoutChg>
        <pc:sldLayoutChg chg="del">
          <pc:chgData name="Simon Shaxted" userId="9f9508456a4a5dab" providerId="LiveId" clId="{82FA5EB2-EEBC-437D-A926-4E60BB43D016}" dt="2023-09-01T16:27:02.298" v="85" actId="2696"/>
          <pc:sldLayoutMkLst>
            <pc:docMk/>
            <pc:sldMasterMk cId="1403245759" sldId="2147483772"/>
            <pc:sldLayoutMk cId="2258046605" sldId="2147483774"/>
          </pc:sldLayoutMkLst>
        </pc:sldLayoutChg>
      </pc:sldMasterChg>
      <pc:sldMasterChg chg="del delSldLayout">
        <pc:chgData name="Simon Shaxted" userId="9f9508456a4a5dab" providerId="LiveId" clId="{82FA5EB2-EEBC-437D-A926-4E60BB43D016}" dt="2023-09-01T16:27:00.915" v="80" actId="2696"/>
        <pc:sldMasterMkLst>
          <pc:docMk/>
          <pc:sldMasterMk cId="1176012262" sldId="2147483782"/>
        </pc:sldMasterMkLst>
        <pc:sldLayoutChg chg="del">
          <pc:chgData name="Simon Shaxted" userId="9f9508456a4a5dab" providerId="LiveId" clId="{82FA5EB2-EEBC-437D-A926-4E60BB43D016}" dt="2023-09-01T16:27:00.897" v="78" actId="2696"/>
          <pc:sldLayoutMkLst>
            <pc:docMk/>
            <pc:sldMasterMk cId="1176012262" sldId="2147483782"/>
            <pc:sldLayoutMk cId="1352418194" sldId="2147483783"/>
          </pc:sldLayoutMkLst>
        </pc:sldLayoutChg>
        <pc:sldLayoutChg chg="del">
          <pc:chgData name="Simon Shaxted" userId="9f9508456a4a5dab" providerId="LiveId" clId="{82FA5EB2-EEBC-437D-A926-4E60BB43D016}" dt="2023-09-01T16:27:00.897" v="79" actId="2696"/>
          <pc:sldLayoutMkLst>
            <pc:docMk/>
            <pc:sldMasterMk cId="1176012262" sldId="2147483782"/>
            <pc:sldLayoutMk cId="2242835641" sldId="2147483784"/>
          </pc:sldLayoutMkLst>
        </pc:sldLayoutChg>
      </pc:sldMasterChg>
      <pc:sldMasterChg chg="del delSldLayout">
        <pc:chgData name="Simon Shaxted" userId="9f9508456a4a5dab" providerId="LiveId" clId="{82FA5EB2-EEBC-437D-A926-4E60BB43D016}" dt="2023-09-01T16:26:55.093" v="12" actId="2696"/>
        <pc:sldMasterMkLst>
          <pc:docMk/>
          <pc:sldMasterMk cId="989229238" sldId="2147483795"/>
        </pc:sldMasterMkLst>
        <pc:sldLayoutChg chg="del">
          <pc:chgData name="Simon Shaxted" userId="9f9508456a4a5dab" providerId="LiveId" clId="{82FA5EB2-EEBC-437D-A926-4E60BB43D016}" dt="2023-09-01T16:26:55.045" v="4" actId="2696"/>
          <pc:sldLayoutMkLst>
            <pc:docMk/>
            <pc:sldMasterMk cId="989229238" sldId="2147483795"/>
            <pc:sldLayoutMk cId="147845027" sldId="2147483796"/>
          </pc:sldLayoutMkLst>
        </pc:sldLayoutChg>
        <pc:sldLayoutChg chg="del">
          <pc:chgData name="Simon Shaxted" userId="9f9508456a4a5dab" providerId="LiveId" clId="{82FA5EB2-EEBC-437D-A926-4E60BB43D016}" dt="2023-09-01T16:26:55.045" v="5" actId="2696"/>
          <pc:sldLayoutMkLst>
            <pc:docMk/>
            <pc:sldMasterMk cId="989229238" sldId="2147483795"/>
            <pc:sldLayoutMk cId="2827243855" sldId="2147483798"/>
          </pc:sldLayoutMkLst>
        </pc:sldLayoutChg>
        <pc:sldLayoutChg chg="del">
          <pc:chgData name="Simon Shaxted" userId="9f9508456a4a5dab" providerId="LiveId" clId="{82FA5EB2-EEBC-437D-A926-4E60BB43D016}" dt="2023-09-01T16:26:55.064" v="7" actId="2696"/>
          <pc:sldLayoutMkLst>
            <pc:docMk/>
            <pc:sldMasterMk cId="989229238" sldId="2147483795"/>
            <pc:sldLayoutMk cId="1576189004" sldId="2147483799"/>
          </pc:sldLayoutMkLst>
        </pc:sldLayoutChg>
        <pc:sldLayoutChg chg="del">
          <pc:chgData name="Simon Shaxted" userId="9f9508456a4a5dab" providerId="LiveId" clId="{82FA5EB2-EEBC-437D-A926-4E60BB43D016}" dt="2023-09-01T16:26:55.064" v="8" actId="2696"/>
          <pc:sldLayoutMkLst>
            <pc:docMk/>
            <pc:sldMasterMk cId="989229238" sldId="2147483795"/>
            <pc:sldLayoutMk cId="1229011991" sldId="2147483800"/>
          </pc:sldLayoutMkLst>
        </pc:sldLayoutChg>
        <pc:sldLayoutChg chg="del">
          <pc:chgData name="Simon Shaxted" userId="9f9508456a4a5dab" providerId="LiveId" clId="{82FA5EB2-EEBC-437D-A926-4E60BB43D016}" dt="2023-09-01T16:26:55.077" v="10" actId="2696"/>
          <pc:sldLayoutMkLst>
            <pc:docMk/>
            <pc:sldMasterMk cId="989229238" sldId="2147483795"/>
            <pc:sldLayoutMk cId="2805801312" sldId="2147483801"/>
          </pc:sldLayoutMkLst>
        </pc:sldLayoutChg>
        <pc:sldLayoutChg chg="del">
          <pc:chgData name="Simon Shaxted" userId="9f9508456a4a5dab" providerId="LiveId" clId="{82FA5EB2-EEBC-437D-A926-4E60BB43D016}" dt="2023-09-01T16:26:55.053" v="6" actId="2696"/>
          <pc:sldLayoutMkLst>
            <pc:docMk/>
            <pc:sldMasterMk cId="989229238" sldId="2147483795"/>
            <pc:sldLayoutMk cId="4011736060" sldId="2147483840"/>
          </pc:sldLayoutMkLst>
        </pc:sldLayoutChg>
        <pc:sldLayoutChg chg="del">
          <pc:chgData name="Simon Shaxted" userId="9f9508456a4a5dab" providerId="LiveId" clId="{82FA5EB2-EEBC-437D-A926-4E60BB43D016}" dt="2023-09-01T16:26:55.077" v="9" actId="2696"/>
          <pc:sldLayoutMkLst>
            <pc:docMk/>
            <pc:sldMasterMk cId="989229238" sldId="2147483795"/>
            <pc:sldLayoutMk cId="2103373626" sldId="2147483847"/>
          </pc:sldLayoutMkLst>
        </pc:sldLayoutChg>
        <pc:sldLayoutChg chg="del">
          <pc:chgData name="Simon Shaxted" userId="9f9508456a4a5dab" providerId="LiveId" clId="{82FA5EB2-EEBC-437D-A926-4E60BB43D016}" dt="2023-09-01T16:26:55.091" v="11" actId="2696"/>
          <pc:sldLayoutMkLst>
            <pc:docMk/>
            <pc:sldMasterMk cId="989229238" sldId="2147483795"/>
            <pc:sldLayoutMk cId="185256091" sldId="2147483850"/>
          </pc:sldLayoutMkLst>
        </pc:sldLayoutChg>
      </pc:sldMasterChg>
      <pc:sldMasterChg chg="del delSldLayout">
        <pc:chgData name="Simon Shaxted" userId="9f9508456a4a5dab" providerId="LiveId" clId="{82FA5EB2-EEBC-437D-A926-4E60BB43D016}" dt="2023-09-01T16:26:58.239" v="45" actId="2696"/>
        <pc:sldMasterMkLst>
          <pc:docMk/>
          <pc:sldMasterMk cId="1822677408" sldId="2147483802"/>
        </pc:sldMasterMkLst>
        <pc:sldLayoutChg chg="del">
          <pc:chgData name="Simon Shaxted" userId="9f9508456a4a5dab" providerId="LiveId" clId="{82FA5EB2-EEBC-437D-A926-4E60BB43D016}" dt="2023-09-01T16:26:58.191" v="37" actId="2696"/>
          <pc:sldLayoutMkLst>
            <pc:docMk/>
            <pc:sldMasterMk cId="1822677408" sldId="2147483802"/>
            <pc:sldLayoutMk cId="4259803963" sldId="2147483803"/>
          </pc:sldLayoutMkLst>
        </pc:sldLayoutChg>
        <pc:sldLayoutChg chg="del">
          <pc:chgData name="Simon Shaxted" userId="9f9508456a4a5dab" providerId="LiveId" clId="{82FA5EB2-EEBC-437D-A926-4E60BB43D016}" dt="2023-09-01T16:26:58.195" v="38" actId="2696"/>
          <pc:sldLayoutMkLst>
            <pc:docMk/>
            <pc:sldMasterMk cId="1822677408" sldId="2147483802"/>
            <pc:sldLayoutMk cId="1732325855" sldId="2147483805"/>
          </pc:sldLayoutMkLst>
        </pc:sldLayoutChg>
        <pc:sldLayoutChg chg="del">
          <pc:chgData name="Simon Shaxted" userId="9f9508456a4a5dab" providerId="LiveId" clId="{82FA5EB2-EEBC-437D-A926-4E60BB43D016}" dt="2023-09-01T16:26:58.208" v="40" actId="2696"/>
          <pc:sldLayoutMkLst>
            <pc:docMk/>
            <pc:sldMasterMk cId="1822677408" sldId="2147483802"/>
            <pc:sldLayoutMk cId="949716115" sldId="2147483806"/>
          </pc:sldLayoutMkLst>
        </pc:sldLayoutChg>
        <pc:sldLayoutChg chg="del">
          <pc:chgData name="Simon Shaxted" userId="9f9508456a4a5dab" providerId="LiveId" clId="{82FA5EB2-EEBC-437D-A926-4E60BB43D016}" dt="2023-09-01T16:26:58.208" v="41" actId="2696"/>
          <pc:sldLayoutMkLst>
            <pc:docMk/>
            <pc:sldMasterMk cId="1822677408" sldId="2147483802"/>
            <pc:sldLayoutMk cId="315631677" sldId="2147483807"/>
          </pc:sldLayoutMkLst>
        </pc:sldLayoutChg>
        <pc:sldLayoutChg chg="del">
          <pc:chgData name="Simon Shaxted" userId="9f9508456a4a5dab" providerId="LiveId" clId="{82FA5EB2-EEBC-437D-A926-4E60BB43D016}" dt="2023-09-01T16:26:58.223" v="43" actId="2696"/>
          <pc:sldLayoutMkLst>
            <pc:docMk/>
            <pc:sldMasterMk cId="1822677408" sldId="2147483802"/>
            <pc:sldLayoutMk cId="2879832076" sldId="2147483808"/>
          </pc:sldLayoutMkLst>
        </pc:sldLayoutChg>
        <pc:sldLayoutChg chg="del">
          <pc:chgData name="Simon Shaxted" userId="9f9508456a4a5dab" providerId="LiveId" clId="{82FA5EB2-EEBC-437D-A926-4E60BB43D016}" dt="2023-09-01T16:26:58.204" v="39" actId="2696"/>
          <pc:sldLayoutMkLst>
            <pc:docMk/>
            <pc:sldMasterMk cId="1822677408" sldId="2147483802"/>
            <pc:sldLayoutMk cId="3824379294" sldId="2147483841"/>
          </pc:sldLayoutMkLst>
        </pc:sldLayoutChg>
        <pc:sldLayoutChg chg="del">
          <pc:chgData name="Simon Shaxted" userId="9f9508456a4a5dab" providerId="LiveId" clId="{82FA5EB2-EEBC-437D-A926-4E60BB43D016}" dt="2023-09-01T16:26:58.234" v="44" actId="2696"/>
          <pc:sldLayoutMkLst>
            <pc:docMk/>
            <pc:sldMasterMk cId="1822677408" sldId="2147483802"/>
            <pc:sldLayoutMk cId="1453655768" sldId="2147483851"/>
          </pc:sldLayoutMkLst>
        </pc:sldLayoutChg>
        <pc:sldLayoutChg chg="del">
          <pc:chgData name="Simon Shaxted" userId="9f9508456a4a5dab" providerId="LiveId" clId="{82FA5EB2-EEBC-437D-A926-4E60BB43D016}" dt="2023-09-01T16:26:58.219" v="42" actId="2696"/>
          <pc:sldLayoutMkLst>
            <pc:docMk/>
            <pc:sldMasterMk cId="1822677408" sldId="2147483802"/>
            <pc:sldLayoutMk cId="1406844746" sldId="2147483852"/>
          </pc:sldLayoutMkLst>
        </pc:sldLayoutChg>
      </pc:sldMasterChg>
      <pc:sldMasterChg chg="del delSldLayout">
        <pc:chgData name="Simon Shaxted" userId="9f9508456a4a5dab" providerId="LiveId" clId="{82FA5EB2-EEBC-437D-A926-4E60BB43D016}" dt="2023-09-01T16:27:00.005" v="74" actId="2696"/>
        <pc:sldMasterMkLst>
          <pc:docMk/>
          <pc:sldMasterMk cId="3147357156" sldId="2147483809"/>
        </pc:sldMasterMkLst>
        <pc:sldLayoutChg chg="del">
          <pc:chgData name="Simon Shaxted" userId="9f9508456a4a5dab" providerId="LiveId" clId="{82FA5EB2-EEBC-437D-A926-4E60BB43D016}" dt="2023-09-01T16:26:59.938" v="67" actId="2696"/>
          <pc:sldLayoutMkLst>
            <pc:docMk/>
            <pc:sldMasterMk cId="3147357156" sldId="2147483809"/>
            <pc:sldLayoutMk cId="2835410433" sldId="2147483810"/>
          </pc:sldLayoutMkLst>
        </pc:sldLayoutChg>
        <pc:sldLayoutChg chg="del">
          <pc:chgData name="Simon Shaxted" userId="9f9508456a4a5dab" providerId="LiveId" clId="{82FA5EB2-EEBC-437D-A926-4E60BB43D016}" dt="2023-09-01T16:26:59.949" v="68" actId="2696"/>
          <pc:sldLayoutMkLst>
            <pc:docMk/>
            <pc:sldMasterMk cId="3147357156" sldId="2147483809"/>
            <pc:sldLayoutMk cId="1846589417" sldId="2147483811"/>
          </pc:sldLayoutMkLst>
        </pc:sldLayoutChg>
        <pc:sldLayoutChg chg="del">
          <pc:chgData name="Simon Shaxted" userId="9f9508456a4a5dab" providerId="LiveId" clId="{82FA5EB2-EEBC-437D-A926-4E60BB43D016}" dt="2023-09-01T16:26:59.951" v="69" actId="2696"/>
          <pc:sldLayoutMkLst>
            <pc:docMk/>
            <pc:sldMasterMk cId="3147357156" sldId="2147483809"/>
            <pc:sldLayoutMk cId="1167251616" sldId="2147483812"/>
          </pc:sldLayoutMkLst>
        </pc:sldLayoutChg>
        <pc:sldLayoutChg chg="del">
          <pc:chgData name="Simon Shaxted" userId="9f9508456a4a5dab" providerId="LiveId" clId="{82FA5EB2-EEBC-437D-A926-4E60BB43D016}" dt="2023-09-01T16:26:59.981" v="71" actId="2696"/>
          <pc:sldLayoutMkLst>
            <pc:docMk/>
            <pc:sldMasterMk cId="3147357156" sldId="2147483809"/>
            <pc:sldLayoutMk cId="3506582601" sldId="2147483813"/>
          </pc:sldLayoutMkLst>
        </pc:sldLayoutChg>
        <pc:sldLayoutChg chg="del">
          <pc:chgData name="Simon Shaxted" userId="9f9508456a4a5dab" providerId="LiveId" clId="{82FA5EB2-EEBC-437D-A926-4E60BB43D016}" dt="2023-09-01T16:26:59.992" v="72" actId="2696"/>
          <pc:sldLayoutMkLst>
            <pc:docMk/>
            <pc:sldMasterMk cId="3147357156" sldId="2147483809"/>
            <pc:sldLayoutMk cId="3460238171" sldId="2147483814"/>
          </pc:sldLayoutMkLst>
        </pc:sldLayoutChg>
        <pc:sldLayoutChg chg="del">
          <pc:chgData name="Simon Shaxted" userId="9f9508456a4a5dab" providerId="LiveId" clId="{82FA5EB2-EEBC-437D-A926-4E60BB43D016}" dt="2023-09-01T16:26:59.993" v="73" actId="2696"/>
          <pc:sldLayoutMkLst>
            <pc:docMk/>
            <pc:sldMasterMk cId="3147357156" sldId="2147483809"/>
            <pc:sldLayoutMk cId="1268263400" sldId="2147483815"/>
          </pc:sldLayoutMkLst>
        </pc:sldLayoutChg>
        <pc:sldLayoutChg chg="del">
          <pc:chgData name="Simon Shaxted" userId="9f9508456a4a5dab" providerId="LiveId" clId="{82FA5EB2-EEBC-437D-A926-4E60BB43D016}" dt="2023-09-01T16:26:59.963" v="70" actId="2696"/>
          <pc:sldLayoutMkLst>
            <pc:docMk/>
            <pc:sldMasterMk cId="3147357156" sldId="2147483809"/>
            <pc:sldLayoutMk cId="610079190" sldId="2147483842"/>
          </pc:sldLayoutMkLst>
        </pc:sldLayoutChg>
      </pc:sldMasterChg>
      <pc:sldMasterChg chg="del delSldLayout">
        <pc:chgData name="Simon Shaxted" userId="9f9508456a4a5dab" providerId="LiveId" clId="{82FA5EB2-EEBC-437D-A926-4E60BB43D016}" dt="2023-09-01T16:26:57.431" v="31" actId="2696"/>
        <pc:sldMasterMkLst>
          <pc:docMk/>
          <pc:sldMasterMk cId="214980577" sldId="2147483816"/>
        </pc:sldMasterMkLst>
        <pc:sldLayoutChg chg="del">
          <pc:chgData name="Simon Shaxted" userId="9f9508456a4a5dab" providerId="LiveId" clId="{82FA5EB2-EEBC-437D-A926-4E60BB43D016}" dt="2023-09-01T16:26:57.336" v="25" actId="2696"/>
          <pc:sldLayoutMkLst>
            <pc:docMk/>
            <pc:sldMasterMk cId="214980577" sldId="2147483816"/>
            <pc:sldLayoutMk cId="4018683898" sldId="2147483817"/>
          </pc:sldLayoutMkLst>
        </pc:sldLayoutChg>
        <pc:sldLayoutChg chg="del">
          <pc:chgData name="Simon Shaxted" userId="9f9508456a4a5dab" providerId="LiveId" clId="{82FA5EB2-EEBC-437D-A926-4E60BB43D016}" dt="2023-09-01T16:26:57.355" v="26" actId="2696"/>
          <pc:sldLayoutMkLst>
            <pc:docMk/>
            <pc:sldMasterMk cId="214980577" sldId="2147483816"/>
            <pc:sldLayoutMk cId="3139837993" sldId="2147483818"/>
          </pc:sldLayoutMkLst>
        </pc:sldLayoutChg>
        <pc:sldLayoutChg chg="del">
          <pc:chgData name="Simon Shaxted" userId="9f9508456a4a5dab" providerId="LiveId" clId="{82FA5EB2-EEBC-437D-A926-4E60BB43D016}" dt="2023-09-01T16:26:57.372" v="27" actId="2696"/>
          <pc:sldLayoutMkLst>
            <pc:docMk/>
            <pc:sldMasterMk cId="214980577" sldId="2147483816"/>
            <pc:sldLayoutMk cId="2607361856" sldId="2147483819"/>
          </pc:sldLayoutMkLst>
        </pc:sldLayoutChg>
        <pc:sldLayoutChg chg="del">
          <pc:chgData name="Simon Shaxted" userId="9f9508456a4a5dab" providerId="LiveId" clId="{82FA5EB2-EEBC-437D-A926-4E60BB43D016}" dt="2023-09-01T16:26:57.387" v="28" actId="2696"/>
          <pc:sldLayoutMkLst>
            <pc:docMk/>
            <pc:sldMasterMk cId="214980577" sldId="2147483816"/>
            <pc:sldLayoutMk cId="2402928173" sldId="2147483820"/>
          </pc:sldLayoutMkLst>
        </pc:sldLayoutChg>
        <pc:sldLayoutChg chg="del">
          <pc:chgData name="Simon Shaxted" userId="9f9508456a4a5dab" providerId="LiveId" clId="{82FA5EB2-EEBC-437D-A926-4E60BB43D016}" dt="2023-09-01T16:26:57.420" v="30" actId="2696"/>
          <pc:sldLayoutMkLst>
            <pc:docMk/>
            <pc:sldMasterMk cId="214980577" sldId="2147483816"/>
            <pc:sldLayoutMk cId="312049844" sldId="2147483821"/>
          </pc:sldLayoutMkLst>
        </pc:sldLayoutChg>
        <pc:sldLayoutChg chg="del">
          <pc:chgData name="Simon Shaxted" userId="9f9508456a4a5dab" providerId="LiveId" clId="{82FA5EB2-EEBC-437D-A926-4E60BB43D016}" dt="2023-09-01T16:26:57.409" v="29" actId="2696"/>
          <pc:sldLayoutMkLst>
            <pc:docMk/>
            <pc:sldMasterMk cId="214980577" sldId="2147483816"/>
            <pc:sldLayoutMk cId="1036963160" sldId="2147483822"/>
          </pc:sldLayoutMkLst>
        </pc:sldLayoutChg>
      </pc:sldMasterChg>
      <pc:sldMasterChg chg="del delSldLayout">
        <pc:chgData name="Simon Shaxted" userId="9f9508456a4a5dab" providerId="LiveId" clId="{82FA5EB2-EEBC-437D-A926-4E60BB43D016}" dt="2023-09-01T16:26:59.685" v="64" actId="2696"/>
        <pc:sldMasterMkLst>
          <pc:docMk/>
          <pc:sldMasterMk cId="964749415" sldId="2147483823"/>
        </pc:sldMasterMkLst>
        <pc:sldLayoutChg chg="del">
          <pc:chgData name="Simon Shaxted" userId="9f9508456a4a5dab" providerId="LiveId" clId="{82FA5EB2-EEBC-437D-A926-4E60BB43D016}" dt="2023-09-01T16:26:59.613" v="58" actId="2696"/>
          <pc:sldLayoutMkLst>
            <pc:docMk/>
            <pc:sldMasterMk cId="964749415" sldId="2147483823"/>
            <pc:sldLayoutMk cId="3023143170" sldId="2147483824"/>
          </pc:sldLayoutMkLst>
        </pc:sldLayoutChg>
        <pc:sldLayoutChg chg="del">
          <pc:chgData name="Simon Shaxted" userId="9f9508456a4a5dab" providerId="LiveId" clId="{82FA5EB2-EEBC-437D-A926-4E60BB43D016}" dt="2023-09-01T16:26:59.624" v="59" actId="2696"/>
          <pc:sldLayoutMkLst>
            <pc:docMk/>
            <pc:sldMasterMk cId="964749415" sldId="2147483823"/>
            <pc:sldLayoutMk cId="1437880635" sldId="2147483825"/>
          </pc:sldLayoutMkLst>
        </pc:sldLayoutChg>
        <pc:sldLayoutChg chg="del">
          <pc:chgData name="Simon Shaxted" userId="9f9508456a4a5dab" providerId="LiveId" clId="{82FA5EB2-EEBC-437D-A926-4E60BB43D016}" dt="2023-09-01T16:26:59.629" v="60" actId="2696"/>
          <pc:sldLayoutMkLst>
            <pc:docMk/>
            <pc:sldMasterMk cId="964749415" sldId="2147483823"/>
            <pc:sldLayoutMk cId="3953187008" sldId="2147483826"/>
          </pc:sldLayoutMkLst>
        </pc:sldLayoutChg>
        <pc:sldLayoutChg chg="del">
          <pc:chgData name="Simon Shaxted" userId="9f9508456a4a5dab" providerId="LiveId" clId="{82FA5EB2-EEBC-437D-A926-4E60BB43D016}" dt="2023-09-01T16:26:59.645" v="61" actId="2696"/>
          <pc:sldLayoutMkLst>
            <pc:docMk/>
            <pc:sldMasterMk cId="964749415" sldId="2147483823"/>
            <pc:sldLayoutMk cId="3323052919" sldId="2147483827"/>
          </pc:sldLayoutMkLst>
        </pc:sldLayoutChg>
        <pc:sldLayoutChg chg="del">
          <pc:chgData name="Simon Shaxted" userId="9f9508456a4a5dab" providerId="LiveId" clId="{82FA5EB2-EEBC-437D-A926-4E60BB43D016}" dt="2023-09-01T16:26:59.678" v="63" actId="2696"/>
          <pc:sldLayoutMkLst>
            <pc:docMk/>
            <pc:sldMasterMk cId="964749415" sldId="2147483823"/>
            <pc:sldLayoutMk cId="1585656588" sldId="2147483828"/>
          </pc:sldLayoutMkLst>
        </pc:sldLayoutChg>
        <pc:sldLayoutChg chg="del">
          <pc:chgData name="Simon Shaxted" userId="9f9508456a4a5dab" providerId="LiveId" clId="{82FA5EB2-EEBC-437D-A926-4E60BB43D016}" dt="2023-09-01T16:26:59.661" v="62" actId="2696"/>
          <pc:sldLayoutMkLst>
            <pc:docMk/>
            <pc:sldMasterMk cId="964749415" sldId="2147483823"/>
            <pc:sldLayoutMk cId="556648136" sldId="2147483829"/>
          </pc:sldLayoutMkLst>
        </pc:sldLayoutChg>
      </pc:sldMasterChg>
      <pc:sldMasterChg chg="del delSldLayout">
        <pc:chgData name="Simon Shaxted" userId="9f9508456a4a5dab" providerId="LiveId" clId="{82FA5EB2-EEBC-437D-A926-4E60BB43D016}" dt="2023-09-01T16:27:03.012" v="93" actId="2696"/>
        <pc:sldMasterMkLst>
          <pc:docMk/>
          <pc:sldMasterMk cId="2877208244" sldId="2147483830"/>
        </pc:sldMasterMkLst>
        <pc:sldLayoutChg chg="del">
          <pc:chgData name="Simon Shaxted" userId="9f9508456a4a5dab" providerId="LiveId" clId="{82FA5EB2-EEBC-437D-A926-4E60BB43D016}" dt="2023-09-01T16:27:02.947" v="87" actId="2696"/>
          <pc:sldLayoutMkLst>
            <pc:docMk/>
            <pc:sldMasterMk cId="2877208244" sldId="2147483830"/>
            <pc:sldLayoutMk cId="3369262284" sldId="2147483831"/>
          </pc:sldLayoutMkLst>
        </pc:sldLayoutChg>
        <pc:sldLayoutChg chg="del">
          <pc:chgData name="Simon Shaxted" userId="9f9508456a4a5dab" providerId="LiveId" clId="{82FA5EB2-EEBC-437D-A926-4E60BB43D016}" dt="2023-09-01T16:27:02.961" v="88" actId="2696"/>
          <pc:sldLayoutMkLst>
            <pc:docMk/>
            <pc:sldMasterMk cId="2877208244" sldId="2147483830"/>
            <pc:sldLayoutMk cId="1779690730" sldId="2147483832"/>
          </pc:sldLayoutMkLst>
        </pc:sldLayoutChg>
        <pc:sldLayoutChg chg="del">
          <pc:chgData name="Simon Shaxted" userId="9f9508456a4a5dab" providerId="LiveId" clId="{82FA5EB2-EEBC-437D-A926-4E60BB43D016}" dt="2023-09-01T16:27:02.968" v="89" actId="2696"/>
          <pc:sldLayoutMkLst>
            <pc:docMk/>
            <pc:sldMasterMk cId="2877208244" sldId="2147483830"/>
            <pc:sldLayoutMk cId="2429484621" sldId="2147483833"/>
          </pc:sldLayoutMkLst>
        </pc:sldLayoutChg>
        <pc:sldLayoutChg chg="del">
          <pc:chgData name="Simon Shaxted" userId="9f9508456a4a5dab" providerId="LiveId" clId="{82FA5EB2-EEBC-437D-A926-4E60BB43D016}" dt="2023-09-01T16:27:02.972" v="90" actId="2696"/>
          <pc:sldLayoutMkLst>
            <pc:docMk/>
            <pc:sldMasterMk cId="2877208244" sldId="2147483830"/>
            <pc:sldLayoutMk cId="3916673771" sldId="2147483834"/>
          </pc:sldLayoutMkLst>
        </pc:sldLayoutChg>
        <pc:sldLayoutChg chg="del">
          <pc:chgData name="Simon Shaxted" userId="9f9508456a4a5dab" providerId="LiveId" clId="{82FA5EB2-EEBC-437D-A926-4E60BB43D016}" dt="2023-09-01T16:27:03.007" v="92" actId="2696"/>
          <pc:sldLayoutMkLst>
            <pc:docMk/>
            <pc:sldMasterMk cId="2877208244" sldId="2147483830"/>
            <pc:sldLayoutMk cId="1622877680" sldId="2147483835"/>
          </pc:sldLayoutMkLst>
        </pc:sldLayoutChg>
        <pc:sldLayoutChg chg="del">
          <pc:chgData name="Simon Shaxted" userId="9f9508456a4a5dab" providerId="LiveId" clId="{82FA5EB2-EEBC-437D-A926-4E60BB43D016}" dt="2023-09-01T16:27:02.993" v="91" actId="2696"/>
          <pc:sldLayoutMkLst>
            <pc:docMk/>
            <pc:sldMasterMk cId="2877208244" sldId="2147483830"/>
            <pc:sldLayoutMk cId="1247025844" sldId="2147483836"/>
          </pc:sldLayoutMkLst>
        </pc:sldLayoutChg>
      </pc:sldMasterChg>
    </pc:docChg>
  </pc:docChgLst>
  <pc:docChgLst>
    <pc:chgData name="Simon Shaxted" userId="9f9508456a4a5dab" providerId="LiveId" clId="{7F4BE722-633D-46CD-822E-D97496499DFA}"/>
    <pc:docChg chg="undo custSel addSld delSld modSld modMainMaster">
      <pc:chgData name="Simon Shaxted" userId="9f9508456a4a5dab" providerId="LiveId" clId="{7F4BE722-633D-46CD-822E-D97496499DFA}" dt="2023-08-09T08:35:42.670" v="411" actId="47"/>
      <pc:docMkLst>
        <pc:docMk/>
      </pc:docMkLst>
      <pc:sldChg chg="new del">
        <pc:chgData name="Simon Shaxted" userId="9f9508456a4a5dab" providerId="LiveId" clId="{7F4BE722-633D-46CD-822E-D97496499DFA}" dt="2023-08-09T08:35:42.670" v="411" actId="47"/>
        <pc:sldMkLst>
          <pc:docMk/>
          <pc:sldMk cId="1723842693" sldId="264"/>
        </pc:sldMkLst>
      </pc:sldChg>
      <pc:sldMasterChg chg="addSldLayout delSldLayout modSldLayout">
        <pc:chgData name="Simon Shaxted" userId="9f9508456a4a5dab" providerId="LiveId" clId="{7F4BE722-633D-46CD-822E-D97496499DFA}" dt="2023-08-08T10:29:42.451" v="406" actId="478"/>
        <pc:sldMasterMkLst>
          <pc:docMk/>
          <pc:sldMasterMk cId="612845616" sldId="2147483788"/>
        </pc:sldMasterMkLst>
        <pc:sldLayoutChg chg="modSp mod">
          <pc:chgData name="Simon Shaxted" userId="9f9508456a4a5dab" providerId="LiveId" clId="{7F4BE722-633D-46CD-822E-D97496499DFA}" dt="2023-08-08T10:15:40.765" v="258" actId="20577"/>
          <pc:sldLayoutMkLst>
            <pc:docMk/>
            <pc:sldMasterMk cId="612845616" sldId="2147483788"/>
            <pc:sldLayoutMk cId="2074542532" sldId="2147483793"/>
          </pc:sldLayoutMkLst>
          <pc:spChg chg="mod">
            <ac:chgData name="Simon Shaxted" userId="9f9508456a4a5dab" providerId="LiveId" clId="{7F4BE722-633D-46CD-822E-D97496499DFA}" dt="2023-08-08T10:15:40.765" v="258" actId="20577"/>
            <ac:spMkLst>
              <pc:docMk/>
              <pc:sldMasterMk cId="612845616" sldId="2147483788"/>
              <pc:sldLayoutMk cId="2074542532" sldId="2147483793"/>
              <ac:spMk id="7" creationId="{69883357-3195-6D6F-D7B5-299674544EBD}"/>
            </ac:spMkLst>
          </pc:spChg>
        </pc:sldLayoutChg>
        <pc:sldLayoutChg chg="addSp delSp modSp add del mod replId modTransition">
          <pc:chgData name="Simon Shaxted" userId="9f9508456a4a5dab" providerId="LiveId" clId="{7F4BE722-633D-46CD-822E-D97496499DFA}" dt="2023-08-08T10:12:42.750" v="249" actId="2696"/>
          <pc:sldLayoutMkLst>
            <pc:docMk/>
            <pc:sldMasterMk cId="612845616" sldId="2147483788"/>
            <pc:sldLayoutMk cId="3522037843" sldId="2147483838"/>
          </pc:sldLayoutMkLst>
          <pc:spChg chg="del">
            <ac:chgData name="Simon Shaxted" userId="9f9508456a4a5dab" providerId="LiveId" clId="{7F4BE722-633D-46CD-822E-D97496499DFA}" dt="2023-08-08T09:58:36.962" v="2" actId="478"/>
            <ac:spMkLst>
              <pc:docMk/>
              <pc:sldMasterMk cId="612845616" sldId="2147483788"/>
              <pc:sldLayoutMk cId="3522037843" sldId="2147483838"/>
              <ac:spMk id="2" creationId="{5A12C3B9-E887-2E5D-7122-2BF801A0467F}"/>
            </ac:spMkLst>
          </pc:spChg>
          <pc:spChg chg="add mod">
            <ac:chgData name="Simon Shaxted" userId="9f9508456a4a5dab" providerId="LiveId" clId="{7F4BE722-633D-46CD-822E-D97496499DFA}" dt="2023-08-08T10:10:28.384" v="236" actId="14100"/>
            <ac:spMkLst>
              <pc:docMk/>
              <pc:sldMasterMk cId="612845616" sldId="2147483788"/>
              <pc:sldLayoutMk cId="3522037843" sldId="2147483838"/>
              <ac:spMk id="3" creationId="{456B6075-92DB-D965-152E-48A422D47AAF}"/>
            </ac:spMkLst>
          </pc:spChg>
          <pc:spChg chg="add mod">
            <ac:chgData name="Simon Shaxted" userId="9f9508456a4a5dab" providerId="LiveId" clId="{7F4BE722-633D-46CD-822E-D97496499DFA}" dt="2023-08-08T10:04:27.642" v="174" actId="207"/>
            <ac:spMkLst>
              <pc:docMk/>
              <pc:sldMasterMk cId="612845616" sldId="2147483788"/>
              <pc:sldLayoutMk cId="3522037843" sldId="2147483838"/>
              <ac:spMk id="6" creationId="{71314CA6-C1AA-10DE-8117-6FD231FC475D}"/>
            </ac:spMkLst>
          </pc:spChg>
          <pc:spChg chg="mod">
            <ac:chgData name="Simon Shaxted" userId="9f9508456a4a5dab" providerId="LiveId" clId="{7F4BE722-633D-46CD-822E-D97496499DFA}" dt="2023-08-08T10:09:56.504" v="233" actId="12789"/>
            <ac:spMkLst>
              <pc:docMk/>
              <pc:sldMasterMk cId="612845616" sldId="2147483788"/>
              <pc:sldLayoutMk cId="3522037843" sldId="2147483838"/>
              <ac:spMk id="7" creationId="{69883357-3195-6D6F-D7B5-299674544EBD}"/>
            </ac:spMkLst>
          </pc:spChg>
          <pc:spChg chg="add mod ord">
            <ac:chgData name="Simon Shaxted" userId="9f9508456a4a5dab" providerId="LiveId" clId="{7F4BE722-633D-46CD-822E-D97496499DFA}" dt="2023-08-08T10:09:39.041" v="231" actId="12789"/>
            <ac:spMkLst>
              <pc:docMk/>
              <pc:sldMasterMk cId="612845616" sldId="2147483788"/>
              <pc:sldLayoutMk cId="3522037843" sldId="2147483838"/>
              <ac:spMk id="8" creationId="{33885F9D-E4BF-F672-DDF4-44DFFD9735D6}"/>
            </ac:spMkLst>
          </pc:spChg>
          <pc:picChg chg="add mod">
            <ac:chgData name="Simon Shaxted" userId="9f9508456a4a5dab" providerId="LiveId" clId="{7F4BE722-633D-46CD-822E-D97496499DFA}" dt="2023-08-08T10:09:56.504" v="233" actId="12789"/>
            <ac:picMkLst>
              <pc:docMk/>
              <pc:sldMasterMk cId="612845616" sldId="2147483788"/>
              <pc:sldLayoutMk cId="3522037843" sldId="2147483838"/>
              <ac:picMk id="5" creationId="{E61F145A-95F3-014D-6B36-81FA4D6859CD}"/>
            </ac:picMkLst>
          </pc:picChg>
          <pc:picChg chg="del">
            <ac:chgData name="Simon Shaxted" userId="9f9508456a4a5dab" providerId="LiveId" clId="{7F4BE722-633D-46CD-822E-D97496499DFA}" dt="2023-08-08T09:58:39.964" v="3" actId="478"/>
            <ac:picMkLst>
              <pc:docMk/>
              <pc:sldMasterMk cId="612845616" sldId="2147483788"/>
              <pc:sldLayoutMk cId="3522037843" sldId="2147483838"/>
              <ac:picMk id="9" creationId="{5F5C536F-233D-E1AC-258D-429E9D2740A9}"/>
            </ac:picMkLst>
          </pc:picChg>
          <pc:picChg chg="add mod modCrop">
            <ac:chgData name="Simon Shaxted" userId="9f9508456a4a5dab" providerId="LiveId" clId="{7F4BE722-633D-46CD-822E-D97496499DFA}" dt="2023-08-08T10:08:43.991" v="227" actId="1076"/>
            <ac:picMkLst>
              <pc:docMk/>
              <pc:sldMasterMk cId="612845616" sldId="2147483788"/>
              <pc:sldLayoutMk cId="3522037843" sldId="2147483838"/>
              <ac:picMk id="11" creationId="{712A8168-9668-CF21-673C-78F6D5B0C941}"/>
            </ac:picMkLst>
          </pc:picChg>
        </pc:sldLayoutChg>
        <pc:sldLayoutChg chg="delSp modSp add mod modTransition">
          <pc:chgData name="Simon Shaxted" userId="9f9508456a4a5dab" providerId="LiveId" clId="{7F4BE722-633D-46CD-822E-D97496499DFA}" dt="2023-08-08T10:29:42.451" v="406" actId="478"/>
          <pc:sldLayoutMkLst>
            <pc:docMk/>
            <pc:sldMasterMk cId="612845616" sldId="2147483788"/>
            <pc:sldLayoutMk cId="1383550888" sldId="2147483839"/>
          </pc:sldLayoutMkLst>
          <pc:spChg chg="mod">
            <ac:chgData name="Simon Shaxted" userId="9f9508456a4a5dab" providerId="LiveId" clId="{7F4BE722-633D-46CD-822E-D97496499DFA}" dt="2023-08-08T10:24:05.637" v="395" actId="20577"/>
            <ac:spMkLst>
              <pc:docMk/>
              <pc:sldMasterMk cId="612845616" sldId="2147483788"/>
              <pc:sldLayoutMk cId="1383550888" sldId="2147483839"/>
              <ac:spMk id="3" creationId="{456B6075-92DB-D965-152E-48A422D47AAF}"/>
            </ac:spMkLst>
          </pc:spChg>
          <pc:spChg chg="del">
            <ac:chgData name="Simon Shaxted" userId="9f9508456a4a5dab" providerId="LiveId" clId="{7F4BE722-633D-46CD-822E-D97496499DFA}" dt="2023-08-08T10:29:42.451" v="406" actId="478"/>
            <ac:spMkLst>
              <pc:docMk/>
              <pc:sldMasterMk cId="612845616" sldId="2147483788"/>
              <pc:sldLayoutMk cId="1383550888" sldId="2147483839"/>
              <ac:spMk id="6" creationId="{71314CA6-C1AA-10DE-8117-6FD231FC475D}"/>
            </ac:spMkLst>
          </pc:spChg>
          <pc:spChg chg="mod">
            <ac:chgData name="Simon Shaxted" userId="9f9508456a4a5dab" providerId="LiveId" clId="{7F4BE722-633D-46CD-822E-D97496499DFA}" dt="2023-08-08T10:24:58.875" v="402" actId="3064"/>
            <ac:spMkLst>
              <pc:docMk/>
              <pc:sldMasterMk cId="612845616" sldId="2147483788"/>
              <pc:sldLayoutMk cId="1383550888" sldId="2147483839"/>
              <ac:spMk id="7" creationId="{69883357-3195-6D6F-D7B5-299674544EBD}"/>
            </ac:spMkLst>
          </pc:spChg>
          <pc:spChg chg="mod">
            <ac:chgData name="Simon Shaxted" userId="9f9508456a4a5dab" providerId="LiveId" clId="{7F4BE722-633D-46CD-822E-D97496499DFA}" dt="2023-08-08T10:11:30.719" v="246" actId="1076"/>
            <ac:spMkLst>
              <pc:docMk/>
              <pc:sldMasterMk cId="612845616" sldId="2147483788"/>
              <pc:sldLayoutMk cId="1383550888" sldId="2147483839"/>
              <ac:spMk id="8" creationId="{33885F9D-E4BF-F672-DDF4-44DFFD9735D6}"/>
            </ac:spMkLst>
          </pc:spChg>
          <pc:picChg chg="mod">
            <ac:chgData name="Simon Shaxted" userId="9f9508456a4a5dab" providerId="LiveId" clId="{7F4BE722-633D-46CD-822E-D97496499DFA}" dt="2023-08-08T10:11:10.088" v="243" actId="1076"/>
            <ac:picMkLst>
              <pc:docMk/>
              <pc:sldMasterMk cId="612845616" sldId="2147483788"/>
              <pc:sldLayoutMk cId="1383550888" sldId="2147483839"/>
              <ac:picMk id="5" creationId="{E61F145A-95F3-014D-6B36-81FA4D6859CD}"/>
            </ac:picMkLst>
          </pc:picChg>
          <pc:picChg chg="mod">
            <ac:chgData name="Simon Shaxted" userId="9f9508456a4a5dab" providerId="LiveId" clId="{7F4BE722-633D-46CD-822E-D97496499DFA}" dt="2023-08-08T10:11:30.719" v="246" actId="1076"/>
            <ac:picMkLst>
              <pc:docMk/>
              <pc:sldMasterMk cId="612845616" sldId="2147483788"/>
              <pc:sldLayoutMk cId="1383550888" sldId="2147483839"/>
              <ac:picMk id="11" creationId="{712A8168-9668-CF21-673C-78F6D5B0C941}"/>
            </ac:picMkLst>
          </pc:picChg>
        </pc:sldLayoutChg>
      </pc:sldMasterChg>
      <pc:sldMasterChg chg="modSldLayout">
        <pc:chgData name="Simon Shaxted" userId="9f9508456a4a5dab" providerId="LiveId" clId="{7F4BE722-633D-46CD-822E-D97496499DFA}" dt="2023-08-08T11:08:30.421" v="407" actId="478"/>
        <pc:sldMasterMkLst>
          <pc:docMk/>
          <pc:sldMasterMk cId="989229238" sldId="2147483795"/>
        </pc:sldMasterMkLst>
        <pc:sldLayoutChg chg="delSp mod">
          <pc:chgData name="Simon Shaxted" userId="9f9508456a4a5dab" providerId="LiveId" clId="{7F4BE722-633D-46CD-822E-D97496499DFA}" dt="2023-08-08T11:08:30.421" v="407" actId="478"/>
          <pc:sldLayoutMkLst>
            <pc:docMk/>
            <pc:sldMasterMk cId="989229238" sldId="2147483795"/>
            <pc:sldLayoutMk cId="4011736060" sldId="2147483840"/>
          </pc:sldLayoutMkLst>
          <pc:spChg chg="del">
            <ac:chgData name="Simon Shaxted" userId="9f9508456a4a5dab" providerId="LiveId" clId="{7F4BE722-633D-46CD-822E-D97496499DFA}" dt="2023-08-08T11:08:30.421" v="407" actId="478"/>
            <ac:spMkLst>
              <pc:docMk/>
              <pc:sldMasterMk cId="989229238" sldId="2147483795"/>
              <pc:sldLayoutMk cId="4011736060" sldId="2147483840"/>
              <ac:spMk id="6" creationId="{71314CA6-C1AA-10DE-8117-6FD231FC475D}"/>
            </ac:spMkLst>
          </pc:spChg>
        </pc:sldLayoutChg>
      </pc:sldMasterChg>
      <pc:sldMasterChg chg="modSldLayout">
        <pc:chgData name="Simon Shaxted" userId="9f9508456a4a5dab" providerId="LiveId" clId="{7F4BE722-633D-46CD-822E-D97496499DFA}" dt="2023-08-08T11:08:35.940" v="408" actId="478"/>
        <pc:sldMasterMkLst>
          <pc:docMk/>
          <pc:sldMasterMk cId="1822677408" sldId="2147483802"/>
        </pc:sldMasterMkLst>
        <pc:sldLayoutChg chg="delSp mod">
          <pc:chgData name="Simon Shaxted" userId="9f9508456a4a5dab" providerId="LiveId" clId="{7F4BE722-633D-46CD-822E-D97496499DFA}" dt="2023-08-08T11:08:35.940" v="408" actId="478"/>
          <pc:sldLayoutMkLst>
            <pc:docMk/>
            <pc:sldMasterMk cId="1822677408" sldId="2147483802"/>
            <pc:sldLayoutMk cId="3824379294" sldId="2147483841"/>
          </pc:sldLayoutMkLst>
          <pc:spChg chg="del">
            <ac:chgData name="Simon Shaxted" userId="9f9508456a4a5dab" providerId="LiveId" clId="{7F4BE722-633D-46CD-822E-D97496499DFA}" dt="2023-08-08T11:08:35.940" v="408" actId="478"/>
            <ac:spMkLst>
              <pc:docMk/>
              <pc:sldMasterMk cId="1822677408" sldId="2147483802"/>
              <pc:sldLayoutMk cId="3824379294" sldId="2147483841"/>
              <ac:spMk id="6" creationId="{71314CA6-C1AA-10DE-8117-6FD231FC475D}"/>
            </ac:spMkLst>
          </pc:spChg>
        </pc:sldLayoutChg>
      </pc:sldMasterChg>
      <pc:sldMasterChg chg="addSp delSp modSp mod modSldLayout">
        <pc:chgData name="Simon Shaxted" userId="9f9508456a4a5dab" providerId="LiveId" clId="{7F4BE722-633D-46CD-822E-D97496499DFA}" dt="2023-08-08T11:08:43.070" v="409" actId="478"/>
        <pc:sldMasterMkLst>
          <pc:docMk/>
          <pc:sldMasterMk cId="3147357156" sldId="2147483809"/>
        </pc:sldMasterMkLst>
        <pc:spChg chg="add del mod">
          <ac:chgData name="Simon Shaxted" userId="9f9508456a4a5dab" providerId="LiveId" clId="{7F4BE722-633D-46CD-822E-D97496499DFA}" dt="2023-08-08T10:04:45.017" v="177" actId="21"/>
          <ac:spMkLst>
            <pc:docMk/>
            <pc:sldMasterMk cId="3147357156" sldId="2147483809"/>
            <ac:spMk id="2" creationId="{FD5FCB75-2CDD-4BBA-7BB7-D143CFF605DD}"/>
          </ac:spMkLst>
        </pc:spChg>
        <pc:sldLayoutChg chg="delSp mod">
          <pc:chgData name="Simon Shaxted" userId="9f9508456a4a5dab" providerId="LiveId" clId="{7F4BE722-633D-46CD-822E-D97496499DFA}" dt="2023-08-08T11:08:43.070" v="409" actId="478"/>
          <pc:sldLayoutMkLst>
            <pc:docMk/>
            <pc:sldMasterMk cId="3147357156" sldId="2147483809"/>
            <pc:sldLayoutMk cId="610079190" sldId="2147483842"/>
          </pc:sldLayoutMkLst>
          <pc:spChg chg="del">
            <ac:chgData name="Simon Shaxted" userId="9f9508456a4a5dab" providerId="LiveId" clId="{7F4BE722-633D-46CD-822E-D97496499DFA}" dt="2023-08-08T11:08:43.070" v="409" actId="478"/>
            <ac:spMkLst>
              <pc:docMk/>
              <pc:sldMasterMk cId="3147357156" sldId="2147483809"/>
              <pc:sldLayoutMk cId="610079190" sldId="2147483842"/>
              <ac:spMk id="6" creationId="{71314CA6-C1AA-10DE-8117-6FD231FC475D}"/>
            </ac:spMkLst>
          </pc:spChg>
        </pc:sldLayoutChg>
      </pc:sldMasterChg>
    </pc:docChg>
  </pc:docChgLst>
  <pc:docChgLst>
    <pc:chgData name="Simon Shaxted" userId="9f9508456a4a5dab" providerId="LiveId" clId="{FE524208-B4B4-48A3-A6FA-73A2C88C2889}"/>
    <pc:docChg chg="custSel addSld modSld">
      <pc:chgData name="Simon Shaxted" userId="9f9508456a4a5dab" providerId="LiveId" clId="{FE524208-B4B4-48A3-A6FA-73A2C88C2889}" dt="2023-07-19T10:51:45.979" v="249" actId="20577"/>
      <pc:docMkLst>
        <pc:docMk/>
      </pc:docMkLst>
      <pc:sldChg chg="modSp mod">
        <pc:chgData name="Simon Shaxted" userId="9f9508456a4a5dab" providerId="LiveId" clId="{FE524208-B4B4-48A3-A6FA-73A2C88C2889}" dt="2023-07-19T08:37:03.695" v="0" actId="207"/>
        <pc:sldMkLst>
          <pc:docMk/>
          <pc:sldMk cId="1810187963" sldId="276"/>
        </pc:sldMkLst>
        <pc:spChg chg="mod">
          <ac:chgData name="Simon Shaxted" userId="9f9508456a4a5dab" providerId="LiveId" clId="{FE524208-B4B4-48A3-A6FA-73A2C88C2889}" dt="2023-07-19T08:37:03.695" v="0" actId="207"/>
          <ac:spMkLst>
            <pc:docMk/>
            <pc:sldMk cId="1810187963" sldId="276"/>
            <ac:spMk id="14" creationId="{F5001384-E357-1E92-54A0-FF92998ACDE3}"/>
          </ac:spMkLst>
        </pc:spChg>
        <pc:spChg chg="mod">
          <ac:chgData name="Simon Shaxted" userId="9f9508456a4a5dab" providerId="LiveId" clId="{FE524208-B4B4-48A3-A6FA-73A2C88C2889}" dt="2023-07-19T08:37:03.695" v="0" actId="207"/>
          <ac:spMkLst>
            <pc:docMk/>
            <pc:sldMk cId="1810187963" sldId="276"/>
            <ac:spMk id="15" creationId="{22156D2B-C0D6-9B42-2F70-98D7C1345884}"/>
          </ac:spMkLst>
        </pc:spChg>
        <pc:spChg chg="mod">
          <ac:chgData name="Simon Shaxted" userId="9f9508456a4a5dab" providerId="LiveId" clId="{FE524208-B4B4-48A3-A6FA-73A2C88C2889}" dt="2023-07-19T08:37:03.695" v="0" actId="207"/>
          <ac:spMkLst>
            <pc:docMk/>
            <pc:sldMk cId="1810187963" sldId="276"/>
            <ac:spMk id="16" creationId="{694EFF25-D69C-8166-53BA-4F8353C0AC74}"/>
          </ac:spMkLst>
        </pc:spChg>
      </pc:sldChg>
      <pc:sldChg chg="addSp delSp modSp add mod">
        <pc:chgData name="Simon Shaxted" userId="9f9508456a4a5dab" providerId="LiveId" clId="{FE524208-B4B4-48A3-A6FA-73A2C88C2889}" dt="2023-07-19T10:49:57.032" v="217" actId="14861"/>
        <pc:sldMkLst>
          <pc:docMk/>
          <pc:sldMk cId="3965681351" sldId="305"/>
        </pc:sldMkLst>
        <pc:spChg chg="mod">
          <ac:chgData name="Simon Shaxted" userId="9f9508456a4a5dab" providerId="LiveId" clId="{FE524208-B4B4-48A3-A6FA-73A2C88C2889}" dt="2023-07-19T10:42:24.055" v="102" actId="14100"/>
          <ac:spMkLst>
            <pc:docMk/>
            <pc:sldMk cId="3965681351" sldId="305"/>
            <ac:spMk id="5" creationId="{28AE5C07-DA20-AEAB-1B0B-6017E8EF9309}"/>
          </ac:spMkLst>
        </pc:spChg>
        <pc:spChg chg="add mod">
          <ac:chgData name="Simon Shaxted" userId="9f9508456a4a5dab" providerId="LiveId" clId="{FE524208-B4B4-48A3-A6FA-73A2C88C2889}" dt="2023-07-19T10:41:30.209" v="41" actId="1037"/>
          <ac:spMkLst>
            <pc:docMk/>
            <pc:sldMk cId="3965681351" sldId="305"/>
            <ac:spMk id="12" creationId="{EE23E0C5-24DD-34C4-DB59-D97C59ECABB4}"/>
          </ac:spMkLst>
        </pc:spChg>
        <pc:spChg chg="add mod">
          <ac:chgData name="Simon Shaxted" userId="9f9508456a4a5dab" providerId="LiveId" clId="{FE524208-B4B4-48A3-A6FA-73A2C88C2889}" dt="2023-07-19T10:46:16.683" v="216" actId="313"/>
          <ac:spMkLst>
            <pc:docMk/>
            <pc:sldMk cId="3965681351" sldId="305"/>
            <ac:spMk id="13" creationId="{05CDF68B-F57D-0597-B16F-2F94E3A2D900}"/>
          </ac:spMkLst>
        </pc:spChg>
        <pc:spChg chg="del">
          <ac:chgData name="Simon Shaxted" userId="9f9508456a4a5dab" providerId="LiveId" clId="{FE524208-B4B4-48A3-A6FA-73A2C88C2889}" dt="2023-07-19T10:39:02.445" v="3" actId="478"/>
          <ac:spMkLst>
            <pc:docMk/>
            <pc:sldMk cId="3965681351" sldId="305"/>
            <ac:spMk id="14" creationId="{F5001384-E357-1E92-54A0-FF92998ACDE3}"/>
          </ac:spMkLst>
        </pc:spChg>
        <pc:spChg chg="del">
          <ac:chgData name="Simon Shaxted" userId="9f9508456a4a5dab" providerId="LiveId" clId="{FE524208-B4B4-48A3-A6FA-73A2C88C2889}" dt="2023-07-19T10:39:02.445" v="3" actId="478"/>
          <ac:spMkLst>
            <pc:docMk/>
            <pc:sldMk cId="3965681351" sldId="305"/>
            <ac:spMk id="15" creationId="{22156D2B-C0D6-9B42-2F70-98D7C1345884}"/>
          </ac:spMkLst>
        </pc:spChg>
        <pc:picChg chg="del">
          <ac:chgData name="Simon Shaxted" userId="9f9508456a4a5dab" providerId="LiveId" clId="{FE524208-B4B4-48A3-A6FA-73A2C88C2889}" dt="2023-07-19T10:38:40.809" v="2" actId="478"/>
          <ac:picMkLst>
            <pc:docMk/>
            <pc:sldMk cId="3965681351" sldId="305"/>
            <ac:picMk id="6" creationId="{9B909537-82B4-2304-8C25-D4EDF40C0524}"/>
          </ac:picMkLst>
        </pc:picChg>
        <pc:picChg chg="add mod">
          <ac:chgData name="Simon Shaxted" userId="9f9508456a4a5dab" providerId="LiveId" clId="{FE524208-B4B4-48A3-A6FA-73A2C88C2889}" dt="2023-07-19T10:49:57.032" v="217" actId="14861"/>
          <ac:picMkLst>
            <pc:docMk/>
            <pc:sldMk cId="3965681351" sldId="305"/>
            <ac:picMk id="7" creationId="{82EFB642-A0D9-FC1E-F1B5-E4527B3297FC}"/>
          </ac:picMkLst>
        </pc:picChg>
        <pc:picChg chg="add mod">
          <ac:chgData name="Simon Shaxted" userId="9f9508456a4a5dab" providerId="LiveId" clId="{FE524208-B4B4-48A3-A6FA-73A2C88C2889}" dt="2023-07-19T10:41:43.431" v="43" actId="14861"/>
          <ac:picMkLst>
            <pc:docMk/>
            <pc:sldMk cId="3965681351" sldId="305"/>
            <ac:picMk id="9" creationId="{E6038CBC-86CF-D306-5BFD-1F50AEA094AE}"/>
          </ac:picMkLst>
        </pc:picChg>
        <pc:picChg chg="add del mod">
          <ac:chgData name="Simon Shaxted" userId="9f9508456a4a5dab" providerId="LiveId" clId="{FE524208-B4B4-48A3-A6FA-73A2C88C2889}" dt="2023-07-19T10:41:36.139" v="42" actId="478"/>
          <ac:picMkLst>
            <pc:docMk/>
            <pc:sldMk cId="3965681351" sldId="305"/>
            <ac:picMk id="11" creationId="{DC8E67F5-CA9D-14D5-3C85-248BC2489F19}"/>
          </ac:picMkLst>
        </pc:picChg>
      </pc:sldChg>
      <pc:sldChg chg="addSp delSp modSp mod">
        <pc:chgData name="Simon Shaxted" userId="9f9508456a4a5dab" providerId="LiveId" clId="{FE524208-B4B4-48A3-A6FA-73A2C88C2889}" dt="2023-07-19T10:51:45.979" v="249" actId="20577"/>
        <pc:sldMkLst>
          <pc:docMk/>
          <pc:sldMk cId="3153928786" sldId="306"/>
        </pc:sldMkLst>
        <pc:spChg chg="del">
          <ac:chgData name="Simon Shaxted" userId="9f9508456a4a5dab" providerId="LiveId" clId="{FE524208-B4B4-48A3-A6FA-73A2C88C2889}" dt="2023-07-19T10:51:06.372" v="220" actId="478"/>
          <ac:spMkLst>
            <pc:docMk/>
            <pc:sldMk cId="3153928786" sldId="306"/>
            <ac:spMk id="3" creationId="{7C280135-57FE-ECE6-65B3-1F88425D6E3A}"/>
          </ac:spMkLst>
        </pc:spChg>
        <pc:spChg chg="mod">
          <ac:chgData name="Simon Shaxted" userId="9f9508456a4a5dab" providerId="LiveId" clId="{FE524208-B4B4-48A3-A6FA-73A2C88C2889}" dt="2023-07-19T10:50:51.803" v="218" actId="207"/>
          <ac:spMkLst>
            <pc:docMk/>
            <pc:sldMk cId="3153928786" sldId="306"/>
            <ac:spMk id="5" creationId="{28AE5C07-DA20-AEAB-1B0B-6017E8EF9309}"/>
          </ac:spMkLst>
        </pc:spChg>
        <pc:spChg chg="add mod">
          <ac:chgData name="Simon Shaxted" userId="9f9508456a4a5dab" providerId="LiveId" clId="{FE524208-B4B4-48A3-A6FA-73A2C88C2889}" dt="2023-07-19T10:51:11.151" v="221"/>
          <ac:spMkLst>
            <pc:docMk/>
            <pc:sldMk cId="3153928786" sldId="306"/>
            <ac:spMk id="6" creationId="{1066CDC4-669A-F869-D17E-602F1E0057C4}"/>
          </ac:spMkLst>
        </pc:spChg>
        <pc:spChg chg="mod">
          <ac:chgData name="Simon Shaxted" userId="9f9508456a4a5dab" providerId="LiveId" clId="{FE524208-B4B4-48A3-A6FA-73A2C88C2889}" dt="2023-07-19T10:51:45.979" v="249" actId="20577"/>
          <ac:spMkLst>
            <pc:docMk/>
            <pc:sldMk cId="3153928786" sldId="306"/>
            <ac:spMk id="13" creationId="{05CDF68B-F57D-0597-B16F-2F94E3A2D900}"/>
          </ac:spMkLst>
        </pc:spChg>
        <pc:picChg chg="ord">
          <ac:chgData name="Simon Shaxted" userId="9f9508456a4a5dab" providerId="LiveId" clId="{FE524208-B4B4-48A3-A6FA-73A2C88C2889}" dt="2023-07-19T10:51:23.224" v="222" actId="166"/>
          <ac:picMkLst>
            <pc:docMk/>
            <pc:sldMk cId="3153928786" sldId="306"/>
            <ac:picMk id="4" creationId="{38365699-1821-9B9C-853C-1D1CAA8CEBF6}"/>
          </ac:picMkLst>
        </pc:picChg>
        <pc:picChg chg="mod">
          <ac:chgData name="Simon Shaxted" userId="9f9508456a4a5dab" providerId="LiveId" clId="{FE524208-B4B4-48A3-A6FA-73A2C88C2889}" dt="2023-07-19T10:50:55.785" v="219" actId="207"/>
          <ac:picMkLst>
            <pc:docMk/>
            <pc:sldMk cId="3153928786" sldId="306"/>
            <ac:picMk id="9" creationId="{E6038CBC-86CF-D306-5BFD-1F50AEA094AE}"/>
          </ac:picMkLst>
        </pc:picChg>
      </pc:sldChg>
    </pc:docChg>
  </pc:docChgLst>
  <pc:docChgLst>
    <pc:chgData name="Simon Shaxted" userId="9f9508456a4a5dab" providerId="LiveId" clId="{F17ACCBD-44E8-4B77-8685-EC282F8E4E55}"/>
    <pc:docChg chg="custSel delMainMaster modMainMaster">
      <pc:chgData name="Simon Shaxted" userId="9f9508456a4a5dab" providerId="LiveId" clId="{F17ACCBD-44E8-4B77-8685-EC282F8E4E55}" dt="2023-09-01T16:31:26.991" v="18" actId="478"/>
      <pc:docMkLst>
        <pc:docMk/>
      </pc:docMkLst>
      <pc:sldMasterChg chg="del delSldLayout">
        <pc:chgData name="Simon Shaxted" userId="9f9508456a4a5dab" providerId="LiveId" clId="{F17ACCBD-44E8-4B77-8685-EC282F8E4E55}" dt="2023-09-01T16:31:14.193" v="16" actId="2696"/>
        <pc:sldMasterMkLst>
          <pc:docMk/>
          <pc:sldMasterMk cId="2241275065" sldId="2147483727"/>
        </pc:sldMasterMkLst>
        <pc:sldLayoutChg chg="del">
          <pc:chgData name="Simon Shaxted" userId="9f9508456a4a5dab" providerId="LiveId" clId="{F17ACCBD-44E8-4B77-8685-EC282F8E4E55}" dt="2023-09-01T16:31:14.143" v="10" actId="2696"/>
          <pc:sldLayoutMkLst>
            <pc:docMk/>
            <pc:sldMasterMk cId="2241275065" sldId="2147483727"/>
            <pc:sldLayoutMk cId="596087607" sldId="2147483728"/>
          </pc:sldLayoutMkLst>
        </pc:sldLayoutChg>
        <pc:sldLayoutChg chg="del">
          <pc:chgData name="Simon Shaxted" userId="9f9508456a4a5dab" providerId="LiveId" clId="{F17ACCBD-44E8-4B77-8685-EC282F8E4E55}" dt="2023-09-01T16:31:14.145" v="11" actId="2696"/>
          <pc:sldLayoutMkLst>
            <pc:docMk/>
            <pc:sldMasterMk cId="2241275065" sldId="2147483727"/>
            <pc:sldLayoutMk cId="3303536651" sldId="2147483730"/>
          </pc:sldLayoutMkLst>
        </pc:sldLayoutChg>
        <pc:sldLayoutChg chg="del">
          <pc:chgData name="Simon Shaxted" userId="9f9508456a4a5dab" providerId="LiveId" clId="{F17ACCBD-44E8-4B77-8685-EC282F8E4E55}" dt="2023-09-01T16:31:14.168" v="13" actId="2696"/>
          <pc:sldLayoutMkLst>
            <pc:docMk/>
            <pc:sldMasterMk cId="2241275065" sldId="2147483727"/>
            <pc:sldLayoutMk cId="654728835" sldId="2147483731"/>
          </pc:sldLayoutMkLst>
        </pc:sldLayoutChg>
        <pc:sldLayoutChg chg="del">
          <pc:chgData name="Simon Shaxted" userId="9f9508456a4a5dab" providerId="LiveId" clId="{F17ACCBD-44E8-4B77-8685-EC282F8E4E55}" dt="2023-09-01T16:31:14.178" v="14" actId="2696"/>
          <pc:sldLayoutMkLst>
            <pc:docMk/>
            <pc:sldMasterMk cId="2241275065" sldId="2147483727"/>
            <pc:sldLayoutMk cId="2598786810" sldId="2147483785"/>
          </pc:sldLayoutMkLst>
        </pc:sldLayoutChg>
        <pc:sldLayoutChg chg="del">
          <pc:chgData name="Simon Shaxted" userId="9f9508456a4a5dab" providerId="LiveId" clId="{F17ACCBD-44E8-4B77-8685-EC282F8E4E55}" dt="2023-09-01T16:31:14.189" v="15" actId="2696"/>
          <pc:sldLayoutMkLst>
            <pc:docMk/>
            <pc:sldMasterMk cId="2241275065" sldId="2147483727"/>
            <pc:sldLayoutMk cId="4198440859" sldId="2147483786"/>
          </pc:sldLayoutMkLst>
        </pc:sldLayoutChg>
        <pc:sldLayoutChg chg="del">
          <pc:chgData name="Simon Shaxted" userId="9f9508456a4a5dab" providerId="LiveId" clId="{F17ACCBD-44E8-4B77-8685-EC282F8E4E55}" dt="2023-09-01T16:31:14.160" v="12" actId="2696"/>
          <pc:sldLayoutMkLst>
            <pc:docMk/>
            <pc:sldMasterMk cId="2241275065" sldId="2147483727"/>
            <pc:sldLayoutMk cId="893486120" sldId="2147483787"/>
          </pc:sldLayoutMkLst>
        </pc:sldLayoutChg>
      </pc:sldMasterChg>
      <pc:sldMasterChg chg="modSldLayout">
        <pc:chgData name="Simon Shaxted" userId="9f9508456a4a5dab" providerId="LiveId" clId="{F17ACCBD-44E8-4B77-8685-EC282F8E4E55}" dt="2023-09-01T16:31:26.991" v="18" actId="478"/>
        <pc:sldMasterMkLst>
          <pc:docMk/>
          <pc:sldMasterMk cId="612845616" sldId="2147483788"/>
        </pc:sldMasterMkLst>
        <pc:sldLayoutChg chg="delSp mod">
          <pc:chgData name="Simon Shaxted" userId="9f9508456a4a5dab" providerId="LiveId" clId="{F17ACCBD-44E8-4B77-8685-EC282F8E4E55}" dt="2023-09-01T16:29:58.267" v="0" actId="478"/>
          <pc:sldLayoutMkLst>
            <pc:docMk/>
            <pc:sldMasterMk cId="612845616" sldId="2147483788"/>
            <pc:sldLayoutMk cId="1557757973" sldId="2147483789"/>
          </pc:sldLayoutMkLst>
          <pc:spChg chg="del">
            <ac:chgData name="Simon Shaxted" userId="9f9508456a4a5dab" providerId="LiveId" clId="{F17ACCBD-44E8-4B77-8685-EC282F8E4E55}" dt="2023-09-01T16:29:58.267" v="0" actId="478"/>
            <ac:spMkLst>
              <pc:docMk/>
              <pc:sldMasterMk cId="612845616" sldId="2147483788"/>
              <pc:sldLayoutMk cId="1557757973" sldId="2147483789"/>
              <ac:spMk id="2" creationId="{95FBB098-2FAC-5292-7660-2CF848F18AB6}"/>
            </ac:spMkLst>
          </pc:spChg>
          <pc:spChg chg="del">
            <ac:chgData name="Simon Shaxted" userId="9f9508456a4a5dab" providerId="LiveId" clId="{F17ACCBD-44E8-4B77-8685-EC282F8E4E55}" dt="2023-09-01T16:29:58.267" v="0" actId="478"/>
            <ac:spMkLst>
              <pc:docMk/>
              <pc:sldMasterMk cId="612845616" sldId="2147483788"/>
              <pc:sldLayoutMk cId="1557757973" sldId="2147483789"/>
              <ac:spMk id="5" creationId="{59D2ECB1-66C2-765B-F8B8-A4BEC93069EA}"/>
            </ac:spMkLst>
          </pc:spChg>
          <pc:spChg chg="del">
            <ac:chgData name="Simon Shaxted" userId="9f9508456a4a5dab" providerId="LiveId" clId="{F17ACCBD-44E8-4B77-8685-EC282F8E4E55}" dt="2023-09-01T16:29:58.267" v="0" actId="478"/>
            <ac:spMkLst>
              <pc:docMk/>
              <pc:sldMasterMk cId="612845616" sldId="2147483788"/>
              <pc:sldLayoutMk cId="1557757973" sldId="2147483789"/>
              <ac:spMk id="6" creationId="{53693442-5CB7-7CAF-1BEE-1FF158B2935D}"/>
            </ac:spMkLst>
          </pc:spChg>
          <pc:spChg chg="del">
            <ac:chgData name="Simon Shaxted" userId="9f9508456a4a5dab" providerId="LiveId" clId="{F17ACCBD-44E8-4B77-8685-EC282F8E4E55}" dt="2023-09-01T16:29:58.267" v="0" actId="478"/>
            <ac:spMkLst>
              <pc:docMk/>
              <pc:sldMasterMk cId="612845616" sldId="2147483788"/>
              <pc:sldLayoutMk cId="1557757973" sldId="2147483789"/>
              <ac:spMk id="16" creationId="{1AC79941-6301-E7BB-7583-A047146B2366}"/>
            </ac:spMkLst>
          </pc:spChg>
          <pc:spChg chg="del">
            <ac:chgData name="Simon Shaxted" userId="9f9508456a4a5dab" providerId="LiveId" clId="{F17ACCBD-44E8-4B77-8685-EC282F8E4E55}" dt="2023-09-01T16:29:58.267" v="0" actId="478"/>
            <ac:spMkLst>
              <pc:docMk/>
              <pc:sldMasterMk cId="612845616" sldId="2147483788"/>
              <pc:sldLayoutMk cId="1557757973" sldId="2147483789"/>
              <ac:spMk id="23" creationId="{0BC5F5E8-F035-BDE7-8ABC-C6A4B74BB857}"/>
            </ac:spMkLst>
          </pc:spChg>
          <pc:spChg chg="del">
            <ac:chgData name="Simon Shaxted" userId="9f9508456a4a5dab" providerId="LiveId" clId="{F17ACCBD-44E8-4B77-8685-EC282F8E4E55}" dt="2023-09-01T16:29:58.267" v="0" actId="478"/>
            <ac:spMkLst>
              <pc:docMk/>
              <pc:sldMasterMk cId="612845616" sldId="2147483788"/>
              <pc:sldLayoutMk cId="1557757973" sldId="2147483789"/>
              <ac:spMk id="24" creationId="{3C13EE68-7ABC-E9FB-07BE-E79E2D495CEA}"/>
            </ac:spMkLst>
          </pc:spChg>
          <pc:grpChg chg="del">
            <ac:chgData name="Simon Shaxted" userId="9f9508456a4a5dab" providerId="LiveId" clId="{F17ACCBD-44E8-4B77-8685-EC282F8E4E55}" dt="2023-09-01T16:29:58.267" v="0" actId="478"/>
            <ac:grpSpMkLst>
              <pc:docMk/>
              <pc:sldMasterMk cId="612845616" sldId="2147483788"/>
              <pc:sldLayoutMk cId="1557757973" sldId="2147483789"/>
              <ac:grpSpMk id="8" creationId="{5895FD8B-67A7-9F8F-3D3B-DAA3E6B58DD8}"/>
            </ac:grpSpMkLst>
          </pc:grpChg>
        </pc:sldLayoutChg>
        <pc:sldLayoutChg chg="delSp mod">
          <pc:chgData name="Simon Shaxted" userId="9f9508456a4a5dab" providerId="LiveId" clId="{F17ACCBD-44E8-4B77-8685-EC282F8E4E55}" dt="2023-09-01T16:31:24.792" v="17" actId="478"/>
          <pc:sldLayoutMkLst>
            <pc:docMk/>
            <pc:sldMasterMk cId="612845616" sldId="2147483788"/>
            <pc:sldLayoutMk cId="2317561437" sldId="2147483790"/>
          </pc:sldLayoutMkLst>
          <pc:spChg chg="del">
            <ac:chgData name="Simon Shaxted" userId="9f9508456a4a5dab" providerId="LiveId" clId="{F17ACCBD-44E8-4B77-8685-EC282F8E4E55}" dt="2023-09-01T16:30:39.919" v="5" actId="478"/>
            <ac:spMkLst>
              <pc:docMk/>
              <pc:sldMasterMk cId="612845616" sldId="2147483788"/>
              <pc:sldLayoutMk cId="2317561437" sldId="2147483790"/>
              <ac:spMk id="3" creationId="{C618C705-7F60-42D6-24D2-3D32741AB01D}"/>
            </ac:spMkLst>
          </pc:spChg>
          <pc:spChg chg="del">
            <ac:chgData name="Simon Shaxted" userId="9f9508456a4a5dab" providerId="LiveId" clId="{F17ACCBD-44E8-4B77-8685-EC282F8E4E55}" dt="2023-09-01T16:30:42.222" v="6" actId="478"/>
            <ac:spMkLst>
              <pc:docMk/>
              <pc:sldMasterMk cId="612845616" sldId="2147483788"/>
              <pc:sldLayoutMk cId="2317561437" sldId="2147483790"/>
              <ac:spMk id="7" creationId="{E5C8966E-149D-0F39-76BB-98AC1B5FEBFB}"/>
            </ac:spMkLst>
          </pc:spChg>
          <pc:spChg chg="del">
            <ac:chgData name="Simon Shaxted" userId="9f9508456a4a5dab" providerId="LiveId" clId="{F17ACCBD-44E8-4B77-8685-EC282F8E4E55}" dt="2023-09-01T16:30:42.222" v="6" actId="478"/>
            <ac:spMkLst>
              <pc:docMk/>
              <pc:sldMasterMk cId="612845616" sldId="2147483788"/>
              <pc:sldLayoutMk cId="2317561437" sldId="2147483790"/>
              <ac:spMk id="8" creationId="{F7AB3059-02E6-B594-9C1D-2AB2EC82FB32}"/>
            </ac:spMkLst>
          </pc:spChg>
          <pc:spChg chg="del">
            <ac:chgData name="Simon Shaxted" userId="9f9508456a4a5dab" providerId="LiveId" clId="{F17ACCBD-44E8-4B77-8685-EC282F8E4E55}" dt="2023-09-01T16:30:42.222" v="6" actId="478"/>
            <ac:spMkLst>
              <pc:docMk/>
              <pc:sldMasterMk cId="612845616" sldId="2147483788"/>
              <pc:sldLayoutMk cId="2317561437" sldId="2147483790"/>
              <ac:spMk id="9" creationId="{407A9BDE-01A9-23EC-3784-84EA727D19F9}"/>
            </ac:spMkLst>
          </pc:spChg>
          <pc:picChg chg="del">
            <ac:chgData name="Simon Shaxted" userId="9f9508456a4a5dab" providerId="LiveId" clId="{F17ACCBD-44E8-4B77-8685-EC282F8E4E55}" dt="2023-09-01T16:31:24.792" v="17" actId="478"/>
            <ac:picMkLst>
              <pc:docMk/>
              <pc:sldMasterMk cId="612845616" sldId="2147483788"/>
              <pc:sldLayoutMk cId="2317561437" sldId="2147483790"/>
              <ac:picMk id="14" creationId="{918D24E0-F4FE-CC67-173E-09C53A3EEB45}"/>
            </ac:picMkLst>
          </pc:picChg>
        </pc:sldLayoutChg>
        <pc:sldLayoutChg chg="delSp mod">
          <pc:chgData name="Simon Shaxted" userId="9f9508456a4a5dab" providerId="LiveId" clId="{F17ACCBD-44E8-4B77-8685-EC282F8E4E55}" dt="2023-09-01T16:30:02.721" v="1" actId="478"/>
          <pc:sldLayoutMkLst>
            <pc:docMk/>
            <pc:sldMasterMk cId="612845616" sldId="2147483788"/>
            <pc:sldLayoutMk cId="1762185288" sldId="2147483791"/>
          </pc:sldLayoutMkLst>
          <pc:spChg chg="del">
            <ac:chgData name="Simon Shaxted" userId="9f9508456a4a5dab" providerId="LiveId" clId="{F17ACCBD-44E8-4B77-8685-EC282F8E4E55}" dt="2023-09-01T16:30:02.721" v="1" actId="478"/>
            <ac:spMkLst>
              <pc:docMk/>
              <pc:sldMasterMk cId="612845616" sldId="2147483788"/>
              <pc:sldLayoutMk cId="1762185288" sldId="2147483791"/>
              <ac:spMk id="6" creationId="{53693442-5CB7-7CAF-1BEE-1FF158B2935D}"/>
            </ac:spMkLst>
          </pc:spChg>
          <pc:spChg chg="del">
            <ac:chgData name="Simon Shaxted" userId="9f9508456a4a5dab" providerId="LiveId" clId="{F17ACCBD-44E8-4B77-8685-EC282F8E4E55}" dt="2023-09-01T16:30:02.721" v="1" actId="478"/>
            <ac:spMkLst>
              <pc:docMk/>
              <pc:sldMasterMk cId="612845616" sldId="2147483788"/>
              <pc:sldLayoutMk cId="1762185288" sldId="2147483791"/>
              <ac:spMk id="16" creationId="{1AC79941-6301-E7BB-7583-A047146B2366}"/>
            </ac:spMkLst>
          </pc:spChg>
          <pc:grpChg chg="del">
            <ac:chgData name="Simon Shaxted" userId="9f9508456a4a5dab" providerId="LiveId" clId="{F17ACCBD-44E8-4B77-8685-EC282F8E4E55}" dt="2023-09-01T16:30:02.721" v="1" actId="478"/>
            <ac:grpSpMkLst>
              <pc:docMk/>
              <pc:sldMasterMk cId="612845616" sldId="2147483788"/>
              <pc:sldLayoutMk cId="1762185288" sldId="2147483791"/>
              <ac:grpSpMk id="3" creationId="{3316BB2D-042E-1099-DA2E-DA56D13536AE}"/>
            </ac:grpSpMkLst>
          </pc:grpChg>
          <pc:grpChg chg="del">
            <ac:chgData name="Simon Shaxted" userId="9f9508456a4a5dab" providerId="LiveId" clId="{F17ACCBD-44E8-4B77-8685-EC282F8E4E55}" dt="2023-09-01T16:30:02.721" v="1" actId="478"/>
            <ac:grpSpMkLst>
              <pc:docMk/>
              <pc:sldMasterMk cId="612845616" sldId="2147483788"/>
              <pc:sldLayoutMk cId="1762185288" sldId="2147483791"/>
              <ac:grpSpMk id="4" creationId="{BDE642BC-3FD9-FE09-C31D-F4CAD5BE77D4}"/>
            </ac:grpSpMkLst>
          </pc:grpChg>
          <pc:graphicFrameChg chg="del">
            <ac:chgData name="Simon Shaxted" userId="9f9508456a4a5dab" providerId="LiveId" clId="{F17ACCBD-44E8-4B77-8685-EC282F8E4E55}" dt="2023-09-01T16:30:02.721" v="1" actId="478"/>
            <ac:graphicFrameMkLst>
              <pc:docMk/>
              <pc:sldMasterMk cId="612845616" sldId="2147483788"/>
              <pc:sldLayoutMk cId="1762185288" sldId="2147483791"/>
              <ac:graphicFrameMk id="10" creationId="{41AA0765-EC9E-E811-85B7-DA3DD641AAEC}"/>
            </ac:graphicFrameMkLst>
          </pc:graphicFrameChg>
        </pc:sldLayoutChg>
        <pc:sldLayoutChg chg="delSp mod">
          <pc:chgData name="Simon Shaxted" userId="9f9508456a4a5dab" providerId="LiveId" clId="{F17ACCBD-44E8-4B77-8685-EC282F8E4E55}" dt="2023-09-01T16:30:33.840" v="4" actId="478"/>
          <pc:sldLayoutMkLst>
            <pc:docMk/>
            <pc:sldMasterMk cId="612845616" sldId="2147483788"/>
            <pc:sldLayoutMk cId="2441841171" sldId="2147483792"/>
          </pc:sldLayoutMkLst>
          <pc:spChg chg="del">
            <ac:chgData name="Simon Shaxted" userId="9f9508456a4a5dab" providerId="LiveId" clId="{F17ACCBD-44E8-4B77-8685-EC282F8E4E55}" dt="2023-09-01T16:30:33.840" v="4" actId="478"/>
            <ac:spMkLst>
              <pc:docMk/>
              <pc:sldMasterMk cId="612845616" sldId="2147483788"/>
              <pc:sldLayoutMk cId="2441841171" sldId="2147483792"/>
              <ac:spMk id="2" creationId="{B52D9BAF-6E1E-BBF6-407F-CC3E54FE9A62}"/>
            </ac:spMkLst>
          </pc:spChg>
          <pc:spChg chg="del">
            <ac:chgData name="Simon Shaxted" userId="9f9508456a4a5dab" providerId="LiveId" clId="{F17ACCBD-44E8-4B77-8685-EC282F8E4E55}" dt="2023-09-01T16:30:33.840" v="4" actId="478"/>
            <ac:spMkLst>
              <pc:docMk/>
              <pc:sldMasterMk cId="612845616" sldId="2147483788"/>
              <pc:sldLayoutMk cId="2441841171" sldId="2147483792"/>
              <ac:spMk id="7" creationId="{AF1EBCAA-8635-01B8-7804-3AB2EB816C35}"/>
            </ac:spMkLst>
          </pc:spChg>
          <pc:spChg chg="del">
            <ac:chgData name="Simon Shaxted" userId="9f9508456a4a5dab" providerId="LiveId" clId="{F17ACCBD-44E8-4B77-8685-EC282F8E4E55}" dt="2023-09-01T16:30:33.840" v="4" actId="478"/>
            <ac:spMkLst>
              <pc:docMk/>
              <pc:sldMasterMk cId="612845616" sldId="2147483788"/>
              <pc:sldLayoutMk cId="2441841171" sldId="2147483792"/>
              <ac:spMk id="8" creationId="{8D801A88-A9B3-5820-7ECF-394BAE0912DD}"/>
            </ac:spMkLst>
          </pc:spChg>
          <pc:spChg chg="del">
            <ac:chgData name="Simon Shaxted" userId="9f9508456a4a5dab" providerId="LiveId" clId="{F17ACCBD-44E8-4B77-8685-EC282F8E4E55}" dt="2023-09-01T16:30:33.840" v="4" actId="478"/>
            <ac:spMkLst>
              <pc:docMk/>
              <pc:sldMasterMk cId="612845616" sldId="2147483788"/>
              <pc:sldLayoutMk cId="2441841171" sldId="2147483792"/>
              <ac:spMk id="9" creationId="{335B90FC-89E7-EB0A-293C-02F409C8A45A}"/>
            </ac:spMkLst>
          </pc:spChg>
          <pc:spChg chg="del">
            <ac:chgData name="Simon Shaxted" userId="9f9508456a4a5dab" providerId="LiveId" clId="{F17ACCBD-44E8-4B77-8685-EC282F8E4E55}" dt="2023-09-01T16:30:33.840" v="4" actId="478"/>
            <ac:spMkLst>
              <pc:docMk/>
              <pc:sldMasterMk cId="612845616" sldId="2147483788"/>
              <pc:sldLayoutMk cId="2441841171" sldId="2147483792"/>
              <ac:spMk id="11" creationId="{CB1F3DF4-C850-F840-332F-9FD0827B6ABF}"/>
            </ac:spMkLst>
          </pc:spChg>
          <pc:spChg chg="del">
            <ac:chgData name="Simon Shaxted" userId="9f9508456a4a5dab" providerId="LiveId" clId="{F17ACCBD-44E8-4B77-8685-EC282F8E4E55}" dt="2023-09-01T16:30:33.840" v="4" actId="478"/>
            <ac:spMkLst>
              <pc:docMk/>
              <pc:sldMasterMk cId="612845616" sldId="2147483788"/>
              <pc:sldLayoutMk cId="2441841171" sldId="2147483792"/>
              <ac:spMk id="16" creationId="{1AC79941-6301-E7BB-7583-A047146B2366}"/>
            </ac:spMkLst>
          </pc:spChg>
          <pc:picChg chg="del">
            <ac:chgData name="Simon Shaxted" userId="9f9508456a4a5dab" providerId="LiveId" clId="{F17ACCBD-44E8-4B77-8685-EC282F8E4E55}" dt="2023-09-01T16:30:33.840" v="4" actId="478"/>
            <ac:picMkLst>
              <pc:docMk/>
              <pc:sldMasterMk cId="612845616" sldId="2147483788"/>
              <pc:sldLayoutMk cId="2441841171" sldId="2147483792"/>
              <ac:picMk id="23" creationId="{92A8F920-F08A-CA93-EEC7-8F03051FCE4C}"/>
            </ac:picMkLst>
          </pc:picChg>
          <pc:picChg chg="del">
            <ac:chgData name="Simon Shaxted" userId="9f9508456a4a5dab" providerId="LiveId" clId="{F17ACCBD-44E8-4B77-8685-EC282F8E4E55}" dt="2023-09-01T16:30:33.840" v="4" actId="478"/>
            <ac:picMkLst>
              <pc:docMk/>
              <pc:sldMasterMk cId="612845616" sldId="2147483788"/>
              <pc:sldLayoutMk cId="2441841171" sldId="2147483792"/>
              <ac:picMk id="24" creationId="{50D87E25-0DBD-CC45-94FC-964EDD1835A5}"/>
            </ac:picMkLst>
          </pc:picChg>
          <pc:picChg chg="del">
            <ac:chgData name="Simon Shaxted" userId="9f9508456a4a5dab" providerId="LiveId" clId="{F17ACCBD-44E8-4B77-8685-EC282F8E4E55}" dt="2023-09-01T16:30:33.840" v="4" actId="478"/>
            <ac:picMkLst>
              <pc:docMk/>
              <pc:sldMasterMk cId="612845616" sldId="2147483788"/>
              <pc:sldLayoutMk cId="2441841171" sldId="2147483792"/>
              <ac:picMk id="25" creationId="{3A9D8D23-B7BD-68AB-9154-8B9291AC114B}"/>
            </ac:picMkLst>
          </pc:picChg>
          <pc:picChg chg="del">
            <ac:chgData name="Simon Shaxted" userId="9f9508456a4a5dab" providerId="LiveId" clId="{F17ACCBD-44E8-4B77-8685-EC282F8E4E55}" dt="2023-09-01T16:30:33.840" v="4" actId="478"/>
            <ac:picMkLst>
              <pc:docMk/>
              <pc:sldMasterMk cId="612845616" sldId="2147483788"/>
              <pc:sldLayoutMk cId="2441841171" sldId="2147483792"/>
              <ac:picMk id="27" creationId="{00942062-D51C-7CDD-7DF0-CA9E507B1648}"/>
            </ac:picMkLst>
          </pc:picChg>
          <pc:picChg chg="del">
            <ac:chgData name="Simon Shaxted" userId="9f9508456a4a5dab" providerId="LiveId" clId="{F17ACCBD-44E8-4B77-8685-EC282F8E4E55}" dt="2023-09-01T16:30:33.840" v="4" actId="478"/>
            <ac:picMkLst>
              <pc:docMk/>
              <pc:sldMasterMk cId="612845616" sldId="2147483788"/>
              <pc:sldLayoutMk cId="2441841171" sldId="2147483792"/>
              <ac:picMk id="28" creationId="{07EDCC96-2AA2-EF67-F66B-D15EEE40A9AA}"/>
            </ac:picMkLst>
          </pc:picChg>
        </pc:sldLayoutChg>
        <pc:sldLayoutChg chg="delSp mod">
          <pc:chgData name="Simon Shaxted" userId="9f9508456a4a5dab" providerId="LiveId" clId="{F17ACCBD-44E8-4B77-8685-EC282F8E4E55}" dt="2023-09-01T16:30:09.655" v="2" actId="478"/>
          <pc:sldLayoutMkLst>
            <pc:docMk/>
            <pc:sldMasterMk cId="612845616" sldId="2147483788"/>
            <pc:sldLayoutMk cId="2074542532" sldId="2147483793"/>
          </pc:sldLayoutMkLst>
          <pc:spChg chg="del">
            <ac:chgData name="Simon Shaxted" userId="9f9508456a4a5dab" providerId="LiveId" clId="{F17ACCBD-44E8-4B77-8685-EC282F8E4E55}" dt="2023-09-01T16:30:09.655" v="2" actId="478"/>
            <ac:spMkLst>
              <pc:docMk/>
              <pc:sldMasterMk cId="612845616" sldId="2147483788"/>
              <pc:sldLayoutMk cId="2074542532" sldId="2147483793"/>
              <ac:spMk id="2" creationId="{5A12C3B9-E887-2E5D-7122-2BF801A0467F}"/>
            </ac:spMkLst>
          </pc:spChg>
          <pc:spChg chg="del">
            <ac:chgData name="Simon Shaxted" userId="9f9508456a4a5dab" providerId="LiveId" clId="{F17ACCBD-44E8-4B77-8685-EC282F8E4E55}" dt="2023-09-01T16:30:09.655" v="2" actId="478"/>
            <ac:spMkLst>
              <pc:docMk/>
              <pc:sldMasterMk cId="612845616" sldId="2147483788"/>
              <pc:sldLayoutMk cId="2074542532" sldId="2147483793"/>
              <ac:spMk id="7" creationId="{69883357-3195-6D6F-D7B5-299674544EBD}"/>
            </ac:spMkLst>
          </pc:spChg>
          <pc:spChg chg="del">
            <ac:chgData name="Simon Shaxted" userId="9f9508456a4a5dab" providerId="LiveId" clId="{F17ACCBD-44E8-4B77-8685-EC282F8E4E55}" dt="2023-09-01T16:30:09.655" v="2" actId="478"/>
            <ac:spMkLst>
              <pc:docMk/>
              <pc:sldMasterMk cId="612845616" sldId="2147483788"/>
              <pc:sldLayoutMk cId="2074542532" sldId="2147483793"/>
              <ac:spMk id="16" creationId="{1AC79941-6301-E7BB-7583-A047146B2366}"/>
            </ac:spMkLst>
          </pc:spChg>
          <pc:picChg chg="del">
            <ac:chgData name="Simon Shaxted" userId="9f9508456a4a5dab" providerId="LiveId" clId="{F17ACCBD-44E8-4B77-8685-EC282F8E4E55}" dt="2023-09-01T16:30:09.655" v="2" actId="478"/>
            <ac:picMkLst>
              <pc:docMk/>
              <pc:sldMasterMk cId="612845616" sldId="2147483788"/>
              <pc:sldLayoutMk cId="2074542532" sldId="2147483793"/>
              <ac:picMk id="9" creationId="{5F5C536F-233D-E1AC-258D-429E9D2740A9}"/>
            </ac:picMkLst>
          </pc:picChg>
        </pc:sldLayoutChg>
        <pc:sldLayoutChg chg="delSp mod">
          <pc:chgData name="Simon Shaxted" userId="9f9508456a4a5dab" providerId="LiveId" clId="{F17ACCBD-44E8-4B77-8685-EC282F8E4E55}" dt="2023-09-01T16:31:01.216" v="8" actId="478"/>
          <pc:sldLayoutMkLst>
            <pc:docMk/>
            <pc:sldMasterMk cId="612845616" sldId="2147483788"/>
            <pc:sldLayoutMk cId="3146372462" sldId="2147483794"/>
          </pc:sldLayoutMkLst>
          <pc:spChg chg="del">
            <ac:chgData name="Simon Shaxted" userId="9f9508456a4a5dab" providerId="LiveId" clId="{F17ACCBD-44E8-4B77-8685-EC282F8E4E55}" dt="2023-09-01T16:31:01.216" v="8" actId="478"/>
            <ac:spMkLst>
              <pc:docMk/>
              <pc:sldMasterMk cId="612845616" sldId="2147483788"/>
              <pc:sldLayoutMk cId="3146372462" sldId="2147483794"/>
              <ac:spMk id="2" creationId="{95FBB098-2FAC-5292-7660-2CF848F18AB6}"/>
            </ac:spMkLst>
          </pc:spChg>
          <pc:spChg chg="del">
            <ac:chgData name="Simon Shaxted" userId="9f9508456a4a5dab" providerId="LiveId" clId="{F17ACCBD-44E8-4B77-8685-EC282F8E4E55}" dt="2023-09-01T16:31:01.216" v="8" actId="478"/>
            <ac:spMkLst>
              <pc:docMk/>
              <pc:sldMasterMk cId="612845616" sldId="2147483788"/>
              <pc:sldLayoutMk cId="3146372462" sldId="2147483794"/>
              <ac:spMk id="4" creationId="{AA695C86-FCFD-70DE-6E83-0770C7910E95}"/>
            </ac:spMkLst>
          </pc:spChg>
          <pc:spChg chg="del">
            <ac:chgData name="Simon Shaxted" userId="9f9508456a4a5dab" providerId="LiveId" clId="{F17ACCBD-44E8-4B77-8685-EC282F8E4E55}" dt="2023-09-01T16:31:01.216" v="8" actId="478"/>
            <ac:spMkLst>
              <pc:docMk/>
              <pc:sldMasterMk cId="612845616" sldId="2147483788"/>
              <pc:sldLayoutMk cId="3146372462" sldId="2147483794"/>
              <ac:spMk id="5" creationId="{59D2ECB1-66C2-765B-F8B8-A4BEC93069EA}"/>
            </ac:spMkLst>
          </pc:spChg>
          <pc:spChg chg="del">
            <ac:chgData name="Simon Shaxted" userId="9f9508456a4a5dab" providerId="LiveId" clId="{F17ACCBD-44E8-4B77-8685-EC282F8E4E55}" dt="2023-09-01T16:31:01.216" v="8" actId="478"/>
            <ac:spMkLst>
              <pc:docMk/>
              <pc:sldMasterMk cId="612845616" sldId="2147483788"/>
              <pc:sldLayoutMk cId="3146372462" sldId="2147483794"/>
              <ac:spMk id="6" creationId="{53693442-5CB7-7CAF-1BEE-1FF158B2935D}"/>
            </ac:spMkLst>
          </pc:spChg>
          <pc:spChg chg="del">
            <ac:chgData name="Simon Shaxted" userId="9f9508456a4a5dab" providerId="LiveId" clId="{F17ACCBD-44E8-4B77-8685-EC282F8E4E55}" dt="2023-09-01T16:31:01.216" v="8" actId="478"/>
            <ac:spMkLst>
              <pc:docMk/>
              <pc:sldMasterMk cId="612845616" sldId="2147483788"/>
              <pc:sldLayoutMk cId="3146372462" sldId="2147483794"/>
              <ac:spMk id="7" creationId="{93BC3E8B-D728-7A8A-040B-418B78B02FEE}"/>
            </ac:spMkLst>
          </pc:spChg>
          <pc:spChg chg="del">
            <ac:chgData name="Simon Shaxted" userId="9f9508456a4a5dab" providerId="LiveId" clId="{F17ACCBD-44E8-4B77-8685-EC282F8E4E55}" dt="2023-09-01T16:31:01.216" v="8" actId="478"/>
            <ac:spMkLst>
              <pc:docMk/>
              <pc:sldMasterMk cId="612845616" sldId="2147483788"/>
              <pc:sldLayoutMk cId="3146372462" sldId="2147483794"/>
              <ac:spMk id="16" creationId="{1AC79941-6301-E7BB-7583-A047146B2366}"/>
            </ac:spMkLst>
          </pc:spChg>
          <pc:spChg chg="del">
            <ac:chgData name="Simon Shaxted" userId="9f9508456a4a5dab" providerId="LiveId" clId="{F17ACCBD-44E8-4B77-8685-EC282F8E4E55}" dt="2023-09-01T16:31:01.216" v="8" actId="478"/>
            <ac:spMkLst>
              <pc:docMk/>
              <pc:sldMasterMk cId="612845616" sldId="2147483788"/>
              <pc:sldLayoutMk cId="3146372462" sldId="2147483794"/>
              <ac:spMk id="21" creationId="{F64DDDAB-0F7C-0FAB-4944-017A7E5DB306}"/>
            </ac:spMkLst>
          </pc:spChg>
          <pc:spChg chg="del">
            <ac:chgData name="Simon Shaxted" userId="9f9508456a4a5dab" providerId="LiveId" clId="{F17ACCBD-44E8-4B77-8685-EC282F8E4E55}" dt="2023-09-01T16:31:01.216" v="8" actId="478"/>
            <ac:spMkLst>
              <pc:docMk/>
              <pc:sldMasterMk cId="612845616" sldId="2147483788"/>
              <pc:sldLayoutMk cId="3146372462" sldId="2147483794"/>
              <ac:spMk id="22" creationId="{4DC62648-C709-ABDD-AF61-A264FD3021BF}"/>
            </ac:spMkLst>
          </pc:spChg>
          <pc:spChg chg="del">
            <ac:chgData name="Simon Shaxted" userId="9f9508456a4a5dab" providerId="LiveId" clId="{F17ACCBD-44E8-4B77-8685-EC282F8E4E55}" dt="2023-09-01T16:31:01.216" v="8" actId="478"/>
            <ac:spMkLst>
              <pc:docMk/>
              <pc:sldMasterMk cId="612845616" sldId="2147483788"/>
              <pc:sldLayoutMk cId="3146372462" sldId="2147483794"/>
              <ac:spMk id="23" creationId="{0BC5F5E8-F035-BDE7-8ABC-C6A4B74BB857}"/>
            </ac:spMkLst>
          </pc:spChg>
          <pc:spChg chg="del">
            <ac:chgData name="Simon Shaxted" userId="9f9508456a4a5dab" providerId="LiveId" clId="{F17ACCBD-44E8-4B77-8685-EC282F8E4E55}" dt="2023-09-01T16:31:01.216" v="8" actId="478"/>
            <ac:spMkLst>
              <pc:docMk/>
              <pc:sldMasterMk cId="612845616" sldId="2147483788"/>
              <pc:sldLayoutMk cId="3146372462" sldId="2147483794"/>
              <ac:spMk id="24" creationId="{3C13EE68-7ABC-E9FB-07BE-E79E2D495CEA}"/>
            </ac:spMkLst>
          </pc:spChg>
        </pc:sldLayoutChg>
        <pc:sldLayoutChg chg="delSp mod">
          <pc:chgData name="Simon Shaxted" userId="9f9508456a4a5dab" providerId="LiveId" clId="{F17ACCBD-44E8-4B77-8685-EC282F8E4E55}" dt="2023-09-01T16:30:24.722" v="3" actId="478"/>
          <pc:sldLayoutMkLst>
            <pc:docMk/>
            <pc:sldMasterMk cId="612845616" sldId="2147483788"/>
            <pc:sldLayoutMk cId="1383550888" sldId="2147483839"/>
          </pc:sldLayoutMkLst>
          <pc:spChg chg="del">
            <ac:chgData name="Simon Shaxted" userId="9f9508456a4a5dab" providerId="LiveId" clId="{F17ACCBD-44E8-4B77-8685-EC282F8E4E55}" dt="2023-09-01T16:30:24.722" v="3" actId="478"/>
            <ac:spMkLst>
              <pc:docMk/>
              <pc:sldMasterMk cId="612845616" sldId="2147483788"/>
              <pc:sldLayoutMk cId="1383550888" sldId="2147483839"/>
              <ac:spMk id="3" creationId="{456B6075-92DB-D965-152E-48A422D47AAF}"/>
            </ac:spMkLst>
          </pc:spChg>
          <pc:spChg chg="del">
            <ac:chgData name="Simon Shaxted" userId="9f9508456a4a5dab" providerId="LiveId" clId="{F17ACCBD-44E8-4B77-8685-EC282F8E4E55}" dt="2023-09-01T16:30:24.722" v="3" actId="478"/>
            <ac:spMkLst>
              <pc:docMk/>
              <pc:sldMasterMk cId="612845616" sldId="2147483788"/>
              <pc:sldLayoutMk cId="1383550888" sldId="2147483839"/>
              <ac:spMk id="7" creationId="{69883357-3195-6D6F-D7B5-299674544EBD}"/>
            </ac:spMkLst>
          </pc:spChg>
          <pc:spChg chg="del">
            <ac:chgData name="Simon Shaxted" userId="9f9508456a4a5dab" providerId="LiveId" clId="{F17ACCBD-44E8-4B77-8685-EC282F8E4E55}" dt="2023-09-01T16:30:24.722" v="3" actId="478"/>
            <ac:spMkLst>
              <pc:docMk/>
              <pc:sldMasterMk cId="612845616" sldId="2147483788"/>
              <pc:sldLayoutMk cId="1383550888" sldId="2147483839"/>
              <ac:spMk id="8" creationId="{33885F9D-E4BF-F672-DDF4-44DFFD9735D6}"/>
            </ac:spMkLst>
          </pc:spChg>
          <pc:spChg chg="del">
            <ac:chgData name="Simon Shaxted" userId="9f9508456a4a5dab" providerId="LiveId" clId="{F17ACCBD-44E8-4B77-8685-EC282F8E4E55}" dt="2023-09-01T16:30:24.722" v="3" actId="478"/>
            <ac:spMkLst>
              <pc:docMk/>
              <pc:sldMasterMk cId="612845616" sldId="2147483788"/>
              <pc:sldLayoutMk cId="1383550888" sldId="2147483839"/>
              <ac:spMk id="16" creationId="{1AC79941-6301-E7BB-7583-A047146B2366}"/>
            </ac:spMkLst>
          </pc:spChg>
          <pc:picChg chg="del">
            <ac:chgData name="Simon Shaxted" userId="9f9508456a4a5dab" providerId="LiveId" clId="{F17ACCBD-44E8-4B77-8685-EC282F8E4E55}" dt="2023-09-01T16:30:24.722" v="3" actId="478"/>
            <ac:picMkLst>
              <pc:docMk/>
              <pc:sldMasterMk cId="612845616" sldId="2147483788"/>
              <pc:sldLayoutMk cId="1383550888" sldId="2147483839"/>
              <ac:picMk id="5" creationId="{E61F145A-95F3-014D-6B36-81FA4D6859CD}"/>
            </ac:picMkLst>
          </pc:picChg>
          <pc:picChg chg="del">
            <ac:chgData name="Simon Shaxted" userId="9f9508456a4a5dab" providerId="LiveId" clId="{F17ACCBD-44E8-4B77-8685-EC282F8E4E55}" dt="2023-09-01T16:30:24.722" v="3" actId="478"/>
            <ac:picMkLst>
              <pc:docMk/>
              <pc:sldMasterMk cId="612845616" sldId="2147483788"/>
              <pc:sldLayoutMk cId="1383550888" sldId="2147483839"/>
              <ac:picMk id="11" creationId="{712A8168-9668-CF21-673C-78F6D5B0C941}"/>
            </ac:picMkLst>
          </pc:picChg>
        </pc:sldLayoutChg>
        <pc:sldLayoutChg chg="delSp mod">
          <pc:chgData name="Simon Shaxted" userId="9f9508456a4a5dab" providerId="LiveId" clId="{F17ACCBD-44E8-4B77-8685-EC282F8E4E55}" dt="2023-09-01T16:31:26.991" v="18" actId="478"/>
          <pc:sldLayoutMkLst>
            <pc:docMk/>
            <pc:sldMasterMk cId="612845616" sldId="2147483788"/>
            <pc:sldLayoutMk cId="2872642523" sldId="2147483848"/>
          </pc:sldLayoutMkLst>
          <pc:spChg chg="del">
            <ac:chgData name="Simon Shaxted" userId="9f9508456a4a5dab" providerId="LiveId" clId="{F17ACCBD-44E8-4B77-8685-EC282F8E4E55}" dt="2023-09-01T16:30:45.992" v="7" actId="478"/>
            <ac:spMkLst>
              <pc:docMk/>
              <pc:sldMasterMk cId="612845616" sldId="2147483788"/>
              <pc:sldLayoutMk cId="2872642523" sldId="2147483848"/>
              <ac:spMk id="2" creationId="{37769E12-67D1-FC73-02D3-6A8E63E68039}"/>
            </ac:spMkLst>
          </pc:spChg>
          <pc:picChg chg="del">
            <ac:chgData name="Simon Shaxted" userId="9f9508456a4a5dab" providerId="LiveId" clId="{F17ACCBD-44E8-4B77-8685-EC282F8E4E55}" dt="2023-09-01T16:31:26.991" v="18" actId="478"/>
            <ac:picMkLst>
              <pc:docMk/>
              <pc:sldMasterMk cId="612845616" sldId="2147483788"/>
              <pc:sldLayoutMk cId="2872642523" sldId="2147483848"/>
              <ac:picMk id="14" creationId="{918D24E0-F4FE-CC67-173E-09C53A3EEB45}"/>
            </ac:picMkLst>
          </pc:picChg>
        </pc:sldLayoutChg>
        <pc:sldLayoutChg chg="delSp mod">
          <pc:chgData name="Simon Shaxted" userId="9f9508456a4a5dab" providerId="LiveId" clId="{F17ACCBD-44E8-4B77-8685-EC282F8E4E55}" dt="2023-09-01T16:31:06.096" v="9" actId="478"/>
          <pc:sldLayoutMkLst>
            <pc:docMk/>
            <pc:sldMasterMk cId="612845616" sldId="2147483788"/>
            <pc:sldLayoutMk cId="2906822884" sldId="2147483849"/>
          </pc:sldLayoutMkLst>
          <pc:spChg chg="del">
            <ac:chgData name="Simon Shaxted" userId="9f9508456a4a5dab" providerId="LiveId" clId="{F17ACCBD-44E8-4B77-8685-EC282F8E4E55}" dt="2023-09-01T16:31:06.096" v="9" actId="478"/>
            <ac:spMkLst>
              <pc:docMk/>
              <pc:sldMasterMk cId="612845616" sldId="2147483788"/>
              <pc:sldLayoutMk cId="2906822884" sldId="2147483849"/>
              <ac:spMk id="2" creationId="{95FBB098-2FAC-5292-7660-2CF848F18AB6}"/>
            </ac:spMkLst>
          </pc:spChg>
          <pc:spChg chg="del">
            <ac:chgData name="Simon Shaxted" userId="9f9508456a4a5dab" providerId="LiveId" clId="{F17ACCBD-44E8-4B77-8685-EC282F8E4E55}" dt="2023-09-01T16:31:06.096" v="9" actId="478"/>
            <ac:spMkLst>
              <pc:docMk/>
              <pc:sldMasterMk cId="612845616" sldId="2147483788"/>
              <pc:sldLayoutMk cId="2906822884" sldId="2147483849"/>
              <ac:spMk id="4" creationId="{AA695C86-FCFD-70DE-6E83-0770C7910E95}"/>
            </ac:spMkLst>
          </pc:spChg>
          <pc:spChg chg="del">
            <ac:chgData name="Simon Shaxted" userId="9f9508456a4a5dab" providerId="LiveId" clId="{F17ACCBD-44E8-4B77-8685-EC282F8E4E55}" dt="2023-09-01T16:31:06.096" v="9" actId="478"/>
            <ac:spMkLst>
              <pc:docMk/>
              <pc:sldMasterMk cId="612845616" sldId="2147483788"/>
              <pc:sldLayoutMk cId="2906822884" sldId="2147483849"/>
              <ac:spMk id="5" creationId="{59D2ECB1-66C2-765B-F8B8-A4BEC93069EA}"/>
            </ac:spMkLst>
          </pc:spChg>
          <pc:spChg chg="del">
            <ac:chgData name="Simon Shaxted" userId="9f9508456a4a5dab" providerId="LiveId" clId="{F17ACCBD-44E8-4B77-8685-EC282F8E4E55}" dt="2023-09-01T16:31:06.096" v="9" actId="478"/>
            <ac:spMkLst>
              <pc:docMk/>
              <pc:sldMasterMk cId="612845616" sldId="2147483788"/>
              <pc:sldLayoutMk cId="2906822884" sldId="2147483849"/>
              <ac:spMk id="6" creationId="{53693442-5CB7-7CAF-1BEE-1FF158B2935D}"/>
            </ac:spMkLst>
          </pc:spChg>
          <pc:spChg chg="del">
            <ac:chgData name="Simon Shaxted" userId="9f9508456a4a5dab" providerId="LiveId" clId="{F17ACCBD-44E8-4B77-8685-EC282F8E4E55}" dt="2023-09-01T16:31:06.096" v="9" actId="478"/>
            <ac:spMkLst>
              <pc:docMk/>
              <pc:sldMasterMk cId="612845616" sldId="2147483788"/>
              <pc:sldLayoutMk cId="2906822884" sldId="2147483849"/>
              <ac:spMk id="7" creationId="{93BC3E8B-D728-7A8A-040B-418B78B02FEE}"/>
            </ac:spMkLst>
          </pc:spChg>
          <pc:spChg chg="del">
            <ac:chgData name="Simon Shaxted" userId="9f9508456a4a5dab" providerId="LiveId" clId="{F17ACCBD-44E8-4B77-8685-EC282F8E4E55}" dt="2023-09-01T16:31:06.096" v="9" actId="478"/>
            <ac:spMkLst>
              <pc:docMk/>
              <pc:sldMasterMk cId="612845616" sldId="2147483788"/>
              <pc:sldLayoutMk cId="2906822884" sldId="2147483849"/>
              <ac:spMk id="16" creationId="{1AC79941-6301-E7BB-7583-A047146B2366}"/>
            </ac:spMkLst>
          </pc:spChg>
          <pc:spChg chg="del">
            <ac:chgData name="Simon Shaxted" userId="9f9508456a4a5dab" providerId="LiveId" clId="{F17ACCBD-44E8-4B77-8685-EC282F8E4E55}" dt="2023-09-01T16:31:06.096" v="9" actId="478"/>
            <ac:spMkLst>
              <pc:docMk/>
              <pc:sldMasterMk cId="612845616" sldId="2147483788"/>
              <pc:sldLayoutMk cId="2906822884" sldId="2147483849"/>
              <ac:spMk id="21" creationId="{F64DDDAB-0F7C-0FAB-4944-017A7E5DB306}"/>
            </ac:spMkLst>
          </pc:spChg>
          <pc:spChg chg="del">
            <ac:chgData name="Simon Shaxted" userId="9f9508456a4a5dab" providerId="LiveId" clId="{F17ACCBD-44E8-4B77-8685-EC282F8E4E55}" dt="2023-09-01T16:31:06.096" v="9" actId="478"/>
            <ac:spMkLst>
              <pc:docMk/>
              <pc:sldMasterMk cId="612845616" sldId="2147483788"/>
              <pc:sldLayoutMk cId="2906822884" sldId="2147483849"/>
              <ac:spMk id="22" creationId="{4DC62648-C709-ABDD-AF61-A264FD3021BF}"/>
            </ac:spMkLst>
          </pc:spChg>
          <pc:spChg chg="del">
            <ac:chgData name="Simon Shaxted" userId="9f9508456a4a5dab" providerId="LiveId" clId="{F17ACCBD-44E8-4B77-8685-EC282F8E4E55}" dt="2023-09-01T16:31:06.096" v="9" actId="478"/>
            <ac:spMkLst>
              <pc:docMk/>
              <pc:sldMasterMk cId="612845616" sldId="2147483788"/>
              <pc:sldLayoutMk cId="2906822884" sldId="2147483849"/>
              <ac:spMk id="23" creationId="{0BC5F5E8-F035-BDE7-8ABC-C6A4B74BB857}"/>
            </ac:spMkLst>
          </pc:spChg>
          <pc:spChg chg="del">
            <ac:chgData name="Simon Shaxted" userId="9f9508456a4a5dab" providerId="LiveId" clId="{F17ACCBD-44E8-4B77-8685-EC282F8E4E55}" dt="2023-09-01T16:31:06.096" v="9" actId="478"/>
            <ac:spMkLst>
              <pc:docMk/>
              <pc:sldMasterMk cId="612845616" sldId="2147483788"/>
              <pc:sldLayoutMk cId="2906822884" sldId="2147483849"/>
              <ac:spMk id="24" creationId="{3C13EE68-7ABC-E9FB-07BE-E79E2D495CEA}"/>
            </ac:spMkLst>
          </pc:spChg>
        </pc:sldLayoutChg>
      </pc:sldMasterChg>
    </pc:docChg>
  </pc:docChgLst>
  <pc:docChgLst>
    <pc:chgData name="Simon Shaxted" userId="9f9508456a4a5dab" providerId="LiveId" clId="{637E014A-DC4E-4681-9229-D2CBB57988E5}"/>
    <pc:docChg chg="undo redo custSel addSld delSld modSld addMainMaster delMainMaster modMainMaster">
      <pc:chgData name="Simon Shaxted" userId="9f9508456a4a5dab" providerId="LiveId" clId="{637E014A-DC4E-4681-9229-D2CBB57988E5}" dt="2023-07-27T10:35:15.484" v="1840" actId="735"/>
      <pc:docMkLst>
        <pc:docMk/>
      </pc:docMkLst>
      <pc:sldChg chg="add del">
        <pc:chgData name="Simon Shaxted" userId="9f9508456a4a5dab" providerId="LiveId" clId="{637E014A-DC4E-4681-9229-D2CBB57988E5}" dt="2023-07-27T10:05:56.709" v="1754" actId="47"/>
        <pc:sldMkLst>
          <pc:docMk/>
          <pc:sldMk cId="4094065144" sldId="257"/>
        </pc:sldMkLst>
      </pc:sldChg>
      <pc:sldChg chg="addSp delSp modSp new del mod">
        <pc:chgData name="Simon Shaxted" userId="9f9508456a4a5dab" providerId="LiveId" clId="{637E014A-DC4E-4681-9229-D2CBB57988E5}" dt="2023-07-24T11:09:30.720" v="338" actId="47"/>
        <pc:sldMkLst>
          <pc:docMk/>
          <pc:sldMk cId="2081320203" sldId="258"/>
        </pc:sldMkLst>
        <pc:spChg chg="add del mod">
          <ac:chgData name="Simon Shaxted" userId="9f9508456a4a5dab" providerId="LiveId" clId="{637E014A-DC4E-4681-9229-D2CBB57988E5}" dt="2023-07-24T11:07:51.577" v="319" actId="478"/>
          <ac:spMkLst>
            <pc:docMk/>
            <pc:sldMk cId="2081320203" sldId="258"/>
            <ac:spMk id="2" creationId="{98AB8223-2F9C-5B4E-920D-66FC5CB90910}"/>
          </ac:spMkLst>
        </pc:spChg>
        <pc:spChg chg="add del mod">
          <ac:chgData name="Simon Shaxted" userId="9f9508456a4a5dab" providerId="LiveId" clId="{637E014A-DC4E-4681-9229-D2CBB57988E5}" dt="2023-07-24T11:07:52.546" v="320" actId="478"/>
          <ac:spMkLst>
            <pc:docMk/>
            <pc:sldMk cId="2081320203" sldId="258"/>
            <ac:spMk id="3" creationId="{279691AE-4AB4-134F-8E74-EA6239D0FE07}"/>
          </ac:spMkLst>
        </pc:spChg>
      </pc:sldChg>
      <pc:sldChg chg="new del">
        <pc:chgData name="Simon Shaxted" userId="9f9508456a4a5dab" providerId="LiveId" clId="{637E014A-DC4E-4681-9229-D2CBB57988E5}" dt="2023-07-24T10:36:25.347" v="223" actId="47"/>
        <pc:sldMkLst>
          <pc:docMk/>
          <pc:sldMk cId="2568589936" sldId="258"/>
        </pc:sldMkLst>
      </pc:sldChg>
      <pc:sldChg chg="addSp delSp new del mod">
        <pc:chgData name="Simon Shaxted" userId="9f9508456a4a5dab" providerId="LiveId" clId="{637E014A-DC4E-4681-9229-D2CBB57988E5}" dt="2023-07-26T09:50:12.778" v="1482" actId="47"/>
        <pc:sldMkLst>
          <pc:docMk/>
          <pc:sldMk cId="2751872592" sldId="258"/>
        </pc:sldMkLst>
        <pc:spChg chg="add del">
          <ac:chgData name="Simon Shaxted" userId="9f9508456a4a5dab" providerId="LiveId" clId="{637E014A-DC4E-4681-9229-D2CBB57988E5}" dt="2023-07-26T09:50:11.883" v="1481" actId="478"/>
          <ac:spMkLst>
            <pc:docMk/>
            <pc:sldMk cId="2751872592" sldId="258"/>
            <ac:spMk id="2" creationId="{2BB91B20-5849-C140-CE93-DAF920C025FE}"/>
          </ac:spMkLst>
        </pc:spChg>
      </pc:sldChg>
      <pc:sldChg chg="addSp delSp modSp new mod">
        <pc:chgData name="Simon Shaxted" userId="9f9508456a4a5dab" providerId="LiveId" clId="{637E014A-DC4E-4681-9229-D2CBB57988E5}" dt="2023-07-27T09:06:03.822" v="1583"/>
        <pc:sldMkLst>
          <pc:docMk/>
          <pc:sldMk cId="3715965295" sldId="258"/>
        </pc:sldMkLst>
        <pc:spChg chg="add del mod">
          <ac:chgData name="Simon Shaxted" userId="9f9508456a4a5dab" providerId="LiveId" clId="{637E014A-DC4E-4681-9229-D2CBB57988E5}" dt="2023-07-26T14:28:31.873" v="1523" actId="478"/>
          <ac:spMkLst>
            <pc:docMk/>
            <pc:sldMk cId="3715965295" sldId="258"/>
            <ac:spMk id="2" creationId="{45BBA133-E6F3-2F33-E467-2A17C6360FE3}"/>
          </ac:spMkLst>
        </pc:spChg>
        <pc:spChg chg="add mod">
          <ac:chgData name="Simon Shaxted" userId="9f9508456a4a5dab" providerId="LiveId" clId="{637E014A-DC4E-4681-9229-D2CBB57988E5}" dt="2023-07-26T15:13:51.215" v="1582" actId="1036"/>
          <ac:spMkLst>
            <pc:docMk/>
            <pc:sldMk cId="3715965295" sldId="258"/>
            <ac:spMk id="3" creationId="{7692D565-655A-0584-F707-F022BD42CA08}"/>
          </ac:spMkLst>
        </pc:spChg>
        <pc:spChg chg="add mod">
          <ac:chgData name="Simon Shaxted" userId="9f9508456a4a5dab" providerId="LiveId" clId="{637E014A-DC4E-4681-9229-D2CBB57988E5}" dt="2023-07-26T15:13:51.215" v="1582" actId="1036"/>
          <ac:spMkLst>
            <pc:docMk/>
            <pc:sldMk cId="3715965295" sldId="258"/>
            <ac:spMk id="4" creationId="{57ADE3DB-FE14-07D0-BF67-1C3AC0520CFC}"/>
          </ac:spMkLst>
        </pc:spChg>
        <pc:spChg chg="add mod">
          <ac:chgData name="Simon Shaxted" userId="9f9508456a4a5dab" providerId="LiveId" clId="{637E014A-DC4E-4681-9229-D2CBB57988E5}" dt="2023-07-26T15:13:51.215" v="1582" actId="1036"/>
          <ac:spMkLst>
            <pc:docMk/>
            <pc:sldMk cId="3715965295" sldId="258"/>
            <ac:spMk id="5" creationId="{2B549ED5-F7AE-BD24-53AF-D56ACB710BB6}"/>
          </ac:spMkLst>
        </pc:spChg>
        <pc:spChg chg="add mod">
          <ac:chgData name="Simon Shaxted" userId="9f9508456a4a5dab" providerId="LiveId" clId="{637E014A-DC4E-4681-9229-D2CBB57988E5}" dt="2023-07-26T15:13:51.215" v="1582" actId="1036"/>
          <ac:spMkLst>
            <pc:docMk/>
            <pc:sldMk cId="3715965295" sldId="258"/>
            <ac:spMk id="6" creationId="{43F1F248-F4CE-F3A8-2510-59727B5B133F}"/>
          </ac:spMkLst>
        </pc:spChg>
        <pc:spChg chg="add mod">
          <ac:chgData name="Simon Shaxted" userId="9f9508456a4a5dab" providerId="LiveId" clId="{637E014A-DC4E-4681-9229-D2CBB57988E5}" dt="2023-07-26T15:13:51.215" v="1582" actId="1036"/>
          <ac:spMkLst>
            <pc:docMk/>
            <pc:sldMk cId="3715965295" sldId="258"/>
            <ac:spMk id="7" creationId="{5A9836F9-0ED4-4CD9-336F-741B9C7954D3}"/>
          </ac:spMkLst>
        </pc:spChg>
        <pc:spChg chg="add mod">
          <ac:chgData name="Simon Shaxted" userId="9f9508456a4a5dab" providerId="LiveId" clId="{637E014A-DC4E-4681-9229-D2CBB57988E5}" dt="2023-07-26T15:13:51.215" v="1582" actId="1036"/>
          <ac:spMkLst>
            <pc:docMk/>
            <pc:sldMk cId="3715965295" sldId="258"/>
            <ac:spMk id="8" creationId="{15631E65-6BFA-24B7-733B-4656BAC71FE1}"/>
          </ac:spMkLst>
        </pc:spChg>
        <pc:spChg chg="add mod">
          <ac:chgData name="Simon Shaxted" userId="9f9508456a4a5dab" providerId="LiveId" clId="{637E014A-DC4E-4681-9229-D2CBB57988E5}" dt="2023-07-27T09:06:03.822" v="1583"/>
          <ac:spMkLst>
            <pc:docMk/>
            <pc:sldMk cId="3715965295" sldId="258"/>
            <ac:spMk id="9" creationId="{8F26E5B6-5CFD-3EEA-BB01-72B259A199A5}"/>
          </ac:spMkLst>
        </pc:spChg>
      </pc:sldChg>
      <pc:sldChg chg="new del">
        <pc:chgData name="Simon Shaxted" userId="9f9508456a4a5dab" providerId="LiveId" clId="{637E014A-DC4E-4681-9229-D2CBB57988E5}" dt="2023-07-27T09:07:48.230" v="1585" actId="47"/>
        <pc:sldMkLst>
          <pc:docMk/>
          <pc:sldMk cId="337297974" sldId="259"/>
        </pc:sldMkLst>
      </pc:sldChg>
      <pc:sldChg chg="new">
        <pc:chgData name="Simon Shaxted" userId="9f9508456a4a5dab" providerId="LiveId" clId="{637E014A-DC4E-4681-9229-D2CBB57988E5}" dt="2023-07-27T10:05:51.031" v="1753" actId="680"/>
        <pc:sldMkLst>
          <pc:docMk/>
          <pc:sldMk cId="780006458" sldId="259"/>
        </pc:sldMkLst>
      </pc:sldChg>
      <pc:sldChg chg="del">
        <pc:chgData name="Simon Shaxted" userId="9f9508456a4a5dab" providerId="LiveId" clId="{637E014A-DC4E-4681-9229-D2CBB57988E5}" dt="2023-07-24T09:07:19.640" v="1" actId="47"/>
        <pc:sldMkLst>
          <pc:docMk/>
          <pc:sldMk cId="865607683" sldId="259"/>
        </pc:sldMkLst>
      </pc:sldChg>
      <pc:sldChg chg="new del">
        <pc:chgData name="Simon Shaxted" userId="9f9508456a4a5dab" providerId="LiveId" clId="{637E014A-DC4E-4681-9229-D2CBB57988E5}" dt="2023-07-24T11:09:30.229" v="337" actId="47"/>
        <pc:sldMkLst>
          <pc:docMk/>
          <pc:sldMk cId="877450411" sldId="259"/>
        </pc:sldMkLst>
      </pc:sldChg>
      <pc:sldChg chg="new del">
        <pc:chgData name="Simon Shaxted" userId="9f9508456a4a5dab" providerId="LiveId" clId="{637E014A-DC4E-4681-9229-D2CBB57988E5}" dt="2023-07-26T10:17:47.971" v="1500" actId="47"/>
        <pc:sldMkLst>
          <pc:docMk/>
          <pc:sldMk cId="1915587429" sldId="259"/>
        </pc:sldMkLst>
      </pc:sldChg>
      <pc:sldChg chg="new del">
        <pc:chgData name="Simon Shaxted" userId="9f9508456a4a5dab" providerId="LiveId" clId="{637E014A-DC4E-4681-9229-D2CBB57988E5}" dt="2023-07-26T10:16:27.479" v="1490" actId="47"/>
        <pc:sldMkLst>
          <pc:docMk/>
          <pc:sldMk cId="1936231588" sldId="259"/>
        </pc:sldMkLst>
      </pc:sldChg>
      <pc:sldChg chg="new del">
        <pc:chgData name="Simon Shaxted" userId="9f9508456a4a5dab" providerId="LiveId" clId="{637E014A-DC4E-4681-9229-D2CBB57988E5}" dt="2023-07-24T10:36:24.465" v="222" actId="47"/>
        <pc:sldMkLst>
          <pc:docMk/>
          <pc:sldMk cId="3554963527" sldId="259"/>
        </pc:sldMkLst>
      </pc:sldChg>
      <pc:sldChg chg="new del">
        <pc:chgData name="Simon Shaxted" userId="9f9508456a4a5dab" providerId="LiveId" clId="{637E014A-DC4E-4681-9229-D2CBB57988E5}" dt="2023-07-26T10:17:47.171" v="1499" actId="47"/>
        <pc:sldMkLst>
          <pc:docMk/>
          <pc:sldMk cId="1557401668" sldId="260"/>
        </pc:sldMkLst>
      </pc:sldChg>
      <pc:sldChg chg="del">
        <pc:chgData name="Simon Shaxted" userId="9f9508456a4a5dab" providerId="LiveId" clId="{637E014A-DC4E-4681-9229-D2CBB57988E5}" dt="2023-07-24T09:07:20.180" v="3" actId="47"/>
        <pc:sldMkLst>
          <pc:docMk/>
          <pc:sldMk cId="2538016249" sldId="260"/>
        </pc:sldMkLst>
      </pc:sldChg>
      <pc:sldChg chg="new del">
        <pc:chgData name="Simon Shaxted" userId="9f9508456a4a5dab" providerId="LiveId" clId="{637E014A-DC4E-4681-9229-D2CBB57988E5}" dt="2023-07-24T11:09:29.640" v="336" actId="47"/>
        <pc:sldMkLst>
          <pc:docMk/>
          <pc:sldMk cId="3465600409" sldId="260"/>
        </pc:sldMkLst>
      </pc:sldChg>
      <pc:sldChg chg="del">
        <pc:chgData name="Simon Shaxted" userId="9f9508456a4a5dab" providerId="LiveId" clId="{637E014A-DC4E-4681-9229-D2CBB57988E5}" dt="2023-07-24T09:07:27.443" v="46" actId="47"/>
        <pc:sldMkLst>
          <pc:docMk/>
          <pc:sldMk cId="2042680012" sldId="261"/>
        </pc:sldMkLst>
      </pc:sldChg>
      <pc:sldChg chg="del">
        <pc:chgData name="Simon Shaxted" userId="9f9508456a4a5dab" providerId="LiveId" clId="{637E014A-DC4E-4681-9229-D2CBB57988E5}" dt="2023-07-24T09:07:20.562" v="5" actId="47"/>
        <pc:sldMkLst>
          <pc:docMk/>
          <pc:sldMk cId="1529578725" sldId="262"/>
        </pc:sldMkLst>
      </pc:sldChg>
      <pc:sldChg chg="del">
        <pc:chgData name="Simon Shaxted" userId="9f9508456a4a5dab" providerId="LiveId" clId="{637E014A-DC4E-4681-9229-D2CBB57988E5}" dt="2023-07-24T09:07:21.234" v="8" actId="47"/>
        <pc:sldMkLst>
          <pc:docMk/>
          <pc:sldMk cId="1124498305" sldId="263"/>
        </pc:sldMkLst>
      </pc:sldChg>
      <pc:sldChg chg="del">
        <pc:chgData name="Simon Shaxted" userId="9f9508456a4a5dab" providerId="LiveId" clId="{637E014A-DC4E-4681-9229-D2CBB57988E5}" dt="2023-07-24T09:07:21.470" v="9" actId="47"/>
        <pc:sldMkLst>
          <pc:docMk/>
          <pc:sldMk cId="1048124477" sldId="264"/>
        </pc:sldMkLst>
      </pc:sldChg>
      <pc:sldChg chg="del">
        <pc:chgData name="Simon Shaxted" userId="9f9508456a4a5dab" providerId="LiveId" clId="{637E014A-DC4E-4681-9229-D2CBB57988E5}" dt="2023-07-24T09:07:16.324" v="0" actId="47"/>
        <pc:sldMkLst>
          <pc:docMk/>
          <pc:sldMk cId="3225174679" sldId="265"/>
        </pc:sldMkLst>
      </pc:sldChg>
      <pc:sldChg chg="del">
        <pc:chgData name="Simon Shaxted" userId="9f9508456a4a5dab" providerId="LiveId" clId="{637E014A-DC4E-4681-9229-D2CBB57988E5}" dt="2023-07-24T09:07:19.928" v="2" actId="47"/>
        <pc:sldMkLst>
          <pc:docMk/>
          <pc:sldMk cId="3943372796" sldId="266"/>
        </pc:sldMkLst>
      </pc:sldChg>
      <pc:sldChg chg="del">
        <pc:chgData name="Simon Shaxted" userId="9f9508456a4a5dab" providerId="LiveId" clId="{637E014A-DC4E-4681-9229-D2CBB57988E5}" dt="2023-07-24T09:07:21.691" v="10" actId="47"/>
        <pc:sldMkLst>
          <pc:docMk/>
          <pc:sldMk cId="1981148719" sldId="267"/>
        </pc:sldMkLst>
      </pc:sldChg>
      <pc:sldChg chg="del">
        <pc:chgData name="Simon Shaxted" userId="9f9508456a4a5dab" providerId="LiveId" clId="{637E014A-DC4E-4681-9229-D2CBB57988E5}" dt="2023-07-24T09:07:23.461" v="13" actId="47"/>
        <pc:sldMkLst>
          <pc:docMk/>
          <pc:sldMk cId="760748547" sldId="268"/>
        </pc:sldMkLst>
      </pc:sldChg>
      <pc:sldChg chg="del">
        <pc:chgData name="Simon Shaxted" userId="9f9508456a4a5dab" providerId="LiveId" clId="{637E014A-DC4E-4681-9229-D2CBB57988E5}" dt="2023-07-24T09:07:24.473" v="15" actId="47"/>
        <pc:sldMkLst>
          <pc:docMk/>
          <pc:sldMk cId="3372967577" sldId="269"/>
        </pc:sldMkLst>
      </pc:sldChg>
      <pc:sldChg chg="del">
        <pc:chgData name="Simon Shaxted" userId="9f9508456a4a5dab" providerId="LiveId" clId="{637E014A-DC4E-4681-9229-D2CBB57988E5}" dt="2023-07-24T09:07:20.380" v="4" actId="47"/>
        <pc:sldMkLst>
          <pc:docMk/>
          <pc:sldMk cId="3258934584" sldId="271"/>
        </pc:sldMkLst>
      </pc:sldChg>
      <pc:sldChg chg="del">
        <pc:chgData name="Simon Shaxted" userId="9f9508456a4a5dab" providerId="LiveId" clId="{637E014A-DC4E-4681-9229-D2CBB57988E5}" dt="2023-07-24T09:07:20.990" v="7" actId="47"/>
        <pc:sldMkLst>
          <pc:docMk/>
          <pc:sldMk cId="4083760260" sldId="272"/>
        </pc:sldMkLst>
      </pc:sldChg>
      <pc:sldChg chg="del">
        <pc:chgData name="Simon Shaxted" userId="9f9508456a4a5dab" providerId="LiveId" clId="{637E014A-DC4E-4681-9229-D2CBB57988E5}" dt="2023-07-24T09:07:25.784" v="17" actId="47"/>
        <pc:sldMkLst>
          <pc:docMk/>
          <pc:sldMk cId="2773940364" sldId="273"/>
        </pc:sldMkLst>
      </pc:sldChg>
      <pc:sldChg chg="del">
        <pc:chgData name="Simon Shaxted" userId="9f9508456a4a5dab" providerId="LiveId" clId="{637E014A-DC4E-4681-9229-D2CBB57988E5}" dt="2023-07-24T09:07:26.290" v="18" actId="47"/>
        <pc:sldMkLst>
          <pc:docMk/>
          <pc:sldMk cId="1473295503" sldId="274"/>
        </pc:sldMkLst>
      </pc:sldChg>
      <pc:sldChg chg="del">
        <pc:chgData name="Simon Shaxted" userId="9f9508456a4a5dab" providerId="LiveId" clId="{637E014A-DC4E-4681-9229-D2CBB57988E5}" dt="2023-07-24T09:07:26.369" v="19" actId="47"/>
        <pc:sldMkLst>
          <pc:docMk/>
          <pc:sldMk cId="557558798" sldId="275"/>
        </pc:sldMkLst>
      </pc:sldChg>
      <pc:sldChg chg="del">
        <pc:chgData name="Simon Shaxted" userId="9f9508456a4a5dab" providerId="LiveId" clId="{637E014A-DC4E-4681-9229-D2CBB57988E5}" dt="2023-07-24T09:07:26.408" v="20" actId="47"/>
        <pc:sldMkLst>
          <pc:docMk/>
          <pc:sldMk cId="1810187963" sldId="276"/>
        </pc:sldMkLst>
      </pc:sldChg>
      <pc:sldChg chg="del">
        <pc:chgData name="Simon Shaxted" userId="9f9508456a4a5dab" providerId="LiveId" clId="{637E014A-DC4E-4681-9229-D2CBB57988E5}" dt="2023-07-24T09:07:26.594" v="24" actId="47"/>
        <pc:sldMkLst>
          <pc:docMk/>
          <pc:sldMk cId="3703334047" sldId="277"/>
        </pc:sldMkLst>
      </pc:sldChg>
      <pc:sldChg chg="del">
        <pc:chgData name="Simon Shaxted" userId="9f9508456a4a5dab" providerId="LiveId" clId="{637E014A-DC4E-4681-9229-D2CBB57988E5}" dt="2023-07-24T09:07:26.608" v="25" actId="47"/>
        <pc:sldMkLst>
          <pc:docMk/>
          <pc:sldMk cId="3266629540" sldId="278"/>
        </pc:sldMkLst>
      </pc:sldChg>
      <pc:sldChg chg="del">
        <pc:chgData name="Simon Shaxted" userId="9f9508456a4a5dab" providerId="LiveId" clId="{637E014A-DC4E-4681-9229-D2CBB57988E5}" dt="2023-07-24T09:07:26.700" v="27" actId="47"/>
        <pc:sldMkLst>
          <pc:docMk/>
          <pc:sldMk cId="1395733183" sldId="279"/>
        </pc:sldMkLst>
      </pc:sldChg>
      <pc:sldChg chg="del">
        <pc:chgData name="Simon Shaxted" userId="9f9508456a4a5dab" providerId="LiveId" clId="{637E014A-DC4E-4681-9229-D2CBB57988E5}" dt="2023-07-24T09:07:26.716" v="28" actId="47"/>
        <pc:sldMkLst>
          <pc:docMk/>
          <pc:sldMk cId="3685713515" sldId="280"/>
        </pc:sldMkLst>
      </pc:sldChg>
      <pc:sldChg chg="del">
        <pc:chgData name="Simon Shaxted" userId="9f9508456a4a5dab" providerId="LiveId" clId="{637E014A-DC4E-4681-9229-D2CBB57988E5}" dt="2023-07-24T09:07:26.763" v="29" actId="47"/>
        <pc:sldMkLst>
          <pc:docMk/>
          <pc:sldMk cId="1528944918" sldId="281"/>
        </pc:sldMkLst>
      </pc:sldChg>
      <pc:sldChg chg="del">
        <pc:chgData name="Simon Shaxted" userId="9f9508456a4a5dab" providerId="LiveId" clId="{637E014A-DC4E-4681-9229-D2CBB57988E5}" dt="2023-07-24T09:07:26.909" v="32" actId="47"/>
        <pc:sldMkLst>
          <pc:docMk/>
          <pc:sldMk cId="2186515697" sldId="282"/>
        </pc:sldMkLst>
      </pc:sldChg>
      <pc:sldChg chg="del">
        <pc:chgData name="Simon Shaxted" userId="9f9508456a4a5dab" providerId="LiveId" clId="{637E014A-DC4E-4681-9229-D2CBB57988E5}" dt="2023-07-24T09:07:26.931" v="33" actId="47"/>
        <pc:sldMkLst>
          <pc:docMk/>
          <pc:sldMk cId="1389142881" sldId="283"/>
        </pc:sldMkLst>
      </pc:sldChg>
      <pc:sldChg chg="del">
        <pc:chgData name="Simon Shaxted" userId="9f9508456a4a5dab" providerId="LiveId" clId="{637E014A-DC4E-4681-9229-D2CBB57988E5}" dt="2023-07-24T09:07:26.961" v="34" actId="47"/>
        <pc:sldMkLst>
          <pc:docMk/>
          <pc:sldMk cId="2273499099" sldId="284"/>
        </pc:sldMkLst>
      </pc:sldChg>
      <pc:sldChg chg="del">
        <pc:chgData name="Simon Shaxted" userId="9f9508456a4a5dab" providerId="LiveId" clId="{637E014A-DC4E-4681-9229-D2CBB57988E5}" dt="2023-07-24T09:07:27.012" v="35" actId="47"/>
        <pc:sldMkLst>
          <pc:docMk/>
          <pc:sldMk cId="819741220" sldId="285"/>
        </pc:sldMkLst>
      </pc:sldChg>
      <pc:sldChg chg="del">
        <pc:chgData name="Simon Shaxted" userId="9f9508456a4a5dab" providerId="LiveId" clId="{637E014A-DC4E-4681-9229-D2CBB57988E5}" dt="2023-07-24T09:07:27.032" v="36" actId="47"/>
        <pc:sldMkLst>
          <pc:docMk/>
          <pc:sldMk cId="3546703815" sldId="286"/>
        </pc:sldMkLst>
      </pc:sldChg>
      <pc:sldChg chg="del">
        <pc:chgData name="Simon Shaxted" userId="9f9508456a4a5dab" providerId="LiveId" clId="{637E014A-DC4E-4681-9229-D2CBB57988E5}" dt="2023-07-24T09:07:27.051" v="37" actId="47"/>
        <pc:sldMkLst>
          <pc:docMk/>
          <pc:sldMk cId="309373629" sldId="287"/>
        </pc:sldMkLst>
      </pc:sldChg>
      <pc:sldChg chg="del">
        <pc:chgData name="Simon Shaxted" userId="9f9508456a4a5dab" providerId="LiveId" clId="{637E014A-DC4E-4681-9229-D2CBB57988E5}" dt="2023-07-24T09:07:27.277" v="41" actId="47"/>
        <pc:sldMkLst>
          <pc:docMk/>
          <pc:sldMk cId="2986750180" sldId="288"/>
        </pc:sldMkLst>
      </pc:sldChg>
      <pc:sldChg chg="del">
        <pc:chgData name="Simon Shaxted" userId="9f9508456a4a5dab" providerId="LiveId" clId="{637E014A-DC4E-4681-9229-D2CBB57988E5}" dt="2023-07-24T09:07:27.244" v="40" actId="47"/>
        <pc:sldMkLst>
          <pc:docMk/>
          <pc:sldMk cId="853536868" sldId="289"/>
        </pc:sldMkLst>
      </pc:sldChg>
      <pc:sldChg chg="del">
        <pc:chgData name="Simon Shaxted" userId="9f9508456a4a5dab" providerId="LiveId" clId="{637E014A-DC4E-4681-9229-D2CBB57988E5}" dt="2023-07-24T09:07:26.875" v="31" actId="47"/>
        <pc:sldMkLst>
          <pc:docMk/>
          <pc:sldMk cId="3654237050" sldId="290"/>
        </pc:sldMkLst>
      </pc:sldChg>
      <pc:sldChg chg="del">
        <pc:chgData name="Simon Shaxted" userId="9f9508456a4a5dab" providerId="LiveId" clId="{637E014A-DC4E-4681-9229-D2CBB57988E5}" dt="2023-07-24T09:07:26.653" v="26" actId="47"/>
        <pc:sldMkLst>
          <pc:docMk/>
          <pc:sldMk cId="2312802776" sldId="291"/>
        </pc:sldMkLst>
      </pc:sldChg>
      <pc:sldChg chg="del">
        <pc:chgData name="Simon Shaxted" userId="9f9508456a4a5dab" providerId="LiveId" clId="{637E014A-DC4E-4681-9229-D2CBB57988E5}" dt="2023-07-24T09:07:20.789" v="6" actId="47"/>
        <pc:sldMkLst>
          <pc:docMk/>
          <pc:sldMk cId="2122424487" sldId="292"/>
        </pc:sldMkLst>
      </pc:sldChg>
      <pc:sldChg chg="del">
        <pc:chgData name="Simon Shaxted" userId="9f9508456a4a5dab" providerId="LiveId" clId="{637E014A-DC4E-4681-9229-D2CBB57988E5}" dt="2023-07-24T09:07:22.643" v="12" actId="47"/>
        <pc:sldMkLst>
          <pc:docMk/>
          <pc:sldMk cId="1530958551" sldId="293"/>
        </pc:sldMkLst>
      </pc:sldChg>
      <pc:sldChg chg="del">
        <pc:chgData name="Simon Shaxted" userId="9f9508456a4a5dab" providerId="LiveId" clId="{637E014A-DC4E-4681-9229-D2CBB57988E5}" dt="2023-07-24T09:07:23.984" v="14" actId="47"/>
        <pc:sldMkLst>
          <pc:docMk/>
          <pc:sldMk cId="2301132162" sldId="294"/>
        </pc:sldMkLst>
      </pc:sldChg>
      <pc:sldChg chg="del">
        <pc:chgData name="Simon Shaxted" userId="9f9508456a4a5dab" providerId="LiveId" clId="{637E014A-DC4E-4681-9229-D2CBB57988E5}" dt="2023-07-24T09:07:24.963" v="16" actId="47"/>
        <pc:sldMkLst>
          <pc:docMk/>
          <pc:sldMk cId="515766065" sldId="295"/>
        </pc:sldMkLst>
      </pc:sldChg>
      <pc:sldChg chg="del">
        <pc:chgData name="Simon Shaxted" userId="9f9508456a4a5dab" providerId="LiveId" clId="{637E014A-DC4E-4681-9229-D2CBB57988E5}" dt="2023-07-24T09:07:26.857" v="30" actId="47"/>
        <pc:sldMkLst>
          <pc:docMk/>
          <pc:sldMk cId="4223283538" sldId="296"/>
        </pc:sldMkLst>
      </pc:sldChg>
      <pc:sldChg chg="del">
        <pc:chgData name="Simon Shaxted" userId="9f9508456a4a5dab" providerId="LiveId" clId="{637E014A-DC4E-4681-9229-D2CBB57988E5}" dt="2023-07-24T09:07:26.433" v="21" actId="47"/>
        <pc:sldMkLst>
          <pc:docMk/>
          <pc:sldMk cId="2534149686" sldId="297"/>
        </pc:sldMkLst>
      </pc:sldChg>
      <pc:sldChg chg="del">
        <pc:chgData name="Simon Shaxted" userId="9f9508456a4a5dab" providerId="LiveId" clId="{637E014A-DC4E-4681-9229-D2CBB57988E5}" dt="2023-07-24T09:07:26.470" v="22" actId="47"/>
        <pc:sldMkLst>
          <pc:docMk/>
          <pc:sldMk cId="4109007514" sldId="298"/>
        </pc:sldMkLst>
      </pc:sldChg>
      <pc:sldChg chg="del">
        <pc:chgData name="Simon Shaxted" userId="9f9508456a4a5dab" providerId="LiveId" clId="{637E014A-DC4E-4681-9229-D2CBB57988E5}" dt="2023-07-24T09:07:27.215" v="39" actId="47"/>
        <pc:sldMkLst>
          <pc:docMk/>
          <pc:sldMk cId="133727271" sldId="299"/>
        </pc:sldMkLst>
      </pc:sldChg>
      <pc:sldChg chg="del">
        <pc:chgData name="Simon Shaxted" userId="9f9508456a4a5dab" providerId="LiveId" clId="{637E014A-DC4E-4681-9229-D2CBB57988E5}" dt="2023-07-24T09:07:27.152" v="38" actId="47"/>
        <pc:sldMkLst>
          <pc:docMk/>
          <pc:sldMk cId="3196458279" sldId="300"/>
        </pc:sldMkLst>
      </pc:sldChg>
      <pc:sldChg chg="del">
        <pc:chgData name="Simon Shaxted" userId="9f9508456a4a5dab" providerId="LiveId" clId="{637E014A-DC4E-4681-9229-D2CBB57988E5}" dt="2023-07-24T09:07:27.318" v="42" actId="47"/>
        <pc:sldMkLst>
          <pc:docMk/>
          <pc:sldMk cId="3127337961" sldId="301"/>
        </pc:sldMkLst>
      </pc:sldChg>
      <pc:sldChg chg="del">
        <pc:chgData name="Simon Shaxted" userId="9f9508456a4a5dab" providerId="LiveId" clId="{637E014A-DC4E-4681-9229-D2CBB57988E5}" dt="2023-07-24T09:07:27.396" v="44" actId="47"/>
        <pc:sldMkLst>
          <pc:docMk/>
          <pc:sldMk cId="3500354480" sldId="302"/>
        </pc:sldMkLst>
      </pc:sldChg>
      <pc:sldChg chg="del">
        <pc:chgData name="Simon Shaxted" userId="9f9508456a4a5dab" providerId="LiveId" clId="{637E014A-DC4E-4681-9229-D2CBB57988E5}" dt="2023-07-24T09:07:27.349" v="43" actId="47"/>
        <pc:sldMkLst>
          <pc:docMk/>
          <pc:sldMk cId="2385722556" sldId="303"/>
        </pc:sldMkLst>
      </pc:sldChg>
      <pc:sldChg chg="del">
        <pc:chgData name="Simon Shaxted" userId="9f9508456a4a5dab" providerId="LiveId" clId="{637E014A-DC4E-4681-9229-D2CBB57988E5}" dt="2023-07-24T09:07:27.412" v="45" actId="47"/>
        <pc:sldMkLst>
          <pc:docMk/>
          <pc:sldMk cId="173410018" sldId="304"/>
        </pc:sldMkLst>
      </pc:sldChg>
      <pc:sldChg chg="del">
        <pc:chgData name="Simon Shaxted" userId="9f9508456a4a5dab" providerId="LiveId" clId="{637E014A-DC4E-4681-9229-D2CBB57988E5}" dt="2023-07-24T09:07:26.566" v="23" actId="47"/>
        <pc:sldMkLst>
          <pc:docMk/>
          <pc:sldMk cId="3965681351" sldId="305"/>
        </pc:sldMkLst>
      </pc:sldChg>
      <pc:sldChg chg="del">
        <pc:chgData name="Simon Shaxted" userId="9f9508456a4a5dab" providerId="LiveId" clId="{637E014A-DC4E-4681-9229-D2CBB57988E5}" dt="2023-07-24T09:07:21.943" v="11" actId="47"/>
        <pc:sldMkLst>
          <pc:docMk/>
          <pc:sldMk cId="3153928786" sldId="306"/>
        </pc:sldMkLst>
      </pc:sldChg>
      <pc:sldMasterChg chg="addSp delSp modSp del mod delSldLayout">
        <pc:chgData name="Simon Shaxted" userId="9f9508456a4a5dab" providerId="LiveId" clId="{637E014A-DC4E-4681-9229-D2CBB57988E5}" dt="2023-07-24T10:45:36.302" v="263" actId="2696"/>
        <pc:sldMasterMkLst>
          <pc:docMk/>
          <pc:sldMasterMk cId="2407744839" sldId="2147483660"/>
        </pc:sldMasterMkLst>
        <pc:spChg chg="add del mod ord">
          <ac:chgData name="Simon Shaxted" userId="9f9508456a4a5dab" providerId="LiveId" clId="{637E014A-DC4E-4681-9229-D2CBB57988E5}" dt="2023-07-24T09:57:47.990" v="73" actId="478"/>
          <ac:spMkLst>
            <pc:docMk/>
            <pc:sldMasterMk cId="2407744839" sldId="2147483660"/>
            <ac:spMk id="4" creationId="{DE23283E-1083-2AB9-B369-B7880CDF3C26}"/>
          </ac:spMkLst>
        </pc:spChg>
        <pc:spChg chg="add del mod">
          <ac:chgData name="Simon Shaxted" userId="9f9508456a4a5dab" providerId="LiveId" clId="{637E014A-DC4E-4681-9229-D2CBB57988E5}" dt="2023-07-24T10:04:41.719" v="133" actId="478"/>
          <ac:spMkLst>
            <pc:docMk/>
            <pc:sldMasterMk cId="2407744839" sldId="2147483660"/>
            <ac:spMk id="5" creationId="{6AF2F61B-B6B2-CF1D-A541-742A9A43A9A2}"/>
          </ac:spMkLst>
        </pc:spChg>
        <pc:spChg chg="add del mod">
          <ac:chgData name="Simon Shaxted" userId="9f9508456a4a5dab" providerId="LiveId" clId="{637E014A-DC4E-4681-9229-D2CBB57988E5}" dt="2023-07-24T10:32:54.655" v="213" actId="478"/>
          <ac:spMkLst>
            <pc:docMk/>
            <pc:sldMasterMk cId="2407744839" sldId="2147483660"/>
            <ac:spMk id="6" creationId="{7450B3E5-2D7D-B85B-5F4D-E8F11441A86D}"/>
          </ac:spMkLst>
        </pc:spChg>
        <pc:spChg chg="add del mod">
          <ac:chgData name="Simon Shaxted" userId="9f9508456a4a5dab" providerId="LiveId" clId="{637E014A-DC4E-4681-9229-D2CBB57988E5}" dt="2023-07-24T10:32:54.655" v="213" actId="478"/>
          <ac:spMkLst>
            <pc:docMk/>
            <pc:sldMasterMk cId="2407744839" sldId="2147483660"/>
            <ac:spMk id="7" creationId="{67D0ACC4-852F-7413-3964-9D07ACECF51B}"/>
          </ac:spMkLst>
        </pc:spChg>
        <pc:spChg chg="add del mod ord">
          <ac:chgData name="Simon Shaxted" userId="9f9508456a4a5dab" providerId="LiveId" clId="{637E014A-DC4E-4681-9229-D2CBB57988E5}" dt="2023-07-24T10:34:40.608" v="218" actId="478"/>
          <ac:spMkLst>
            <pc:docMk/>
            <pc:sldMasterMk cId="2407744839" sldId="2147483660"/>
            <ac:spMk id="8" creationId="{8528DCFB-1617-1A16-1DDA-ED474734580C}"/>
          </ac:spMkLst>
        </pc:spChg>
        <pc:spChg chg="add del mod">
          <ac:chgData name="Simon Shaxted" userId="9f9508456a4a5dab" providerId="LiveId" clId="{637E014A-DC4E-4681-9229-D2CBB57988E5}" dt="2023-07-24T10:38:29.618" v="236" actId="478"/>
          <ac:spMkLst>
            <pc:docMk/>
            <pc:sldMasterMk cId="2407744839" sldId="2147483660"/>
            <ac:spMk id="9" creationId="{24DCC279-CD51-D423-01F7-A5558765458D}"/>
          </ac:spMkLst>
        </pc:spChg>
        <pc:picChg chg="mod">
          <ac:chgData name="Simon Shaxted" userId="9f9508456a4a5dab" providerId="LiveId" clId="{637E014A-DC4E-4681-9229-D2CBB57988E5}" dt="2023-07-24T09:46:37.828" v="64" actId="1076"/>
          <ac:picMkLst>
            <pc:docMk/>
            <pc:sldMasterMk cId="2407744839" sldId="2147483660"/>
            <ac:picMk id="2" creationId="{6C851A76-5BF9-7D8C-A7A4-55817924DC4C}"/>
          </ac:picMkLst>
        </pc:picChg>
        <pc:picChg chg="mod">
          <ac:chgData name="Simon Shaxted" userId="9f9508456a4a5dab" providerId="LiveId" clId="{637E014A-DC4E-4681-9229-D2CBB57988E5}" dt="2023-07-24T09:57:55.796" v="74" actId="14826"/>
          <ac:picMkLst>
            <pc:docMk/>
            <pc:sldMasterMk cId="2407744839" sldId="2147483660"/>
            <ac:picMk id="3" creationId="{EF4E2895-D5D2-0CB7-9D14-B13B3C710DF0}"/>
          </ac:picMkLst>
        </pc:picChg>
        <pc:sldLayoutChg chg="del">
          <pc:chgData name="Simon Shaxted" userId="9f9508456a4a5dab" providerId="LiveId" clId="{637E014A-DC4E-4681-9229-D2CBB57988E5}" dt="2023-07-24T10:45:36.286" v="261" actId="2696"/>
          <pc:sldLayoutMkLst>
            <pc:docMk/>
            <pc:sldMasterMk cId="2407744839" sldId="2147483660"/>
            <pc:sldLayoutMk cId="3719685529" sldId="2147483662"/>
          </pc:sldLayoutMkLst>
        </pc:sldLayoutChg>
        <pc:sldLayoutChg chg="del">
          <pc:chgData name="Simon Shaxted" userId="9f9508456a4a5dab" providerId="LiveId" clId="{637E014A-DC4E-4681-9229-D2CBB57988E5}" dt="2023-07-24T10:45:36.293" v="262" actId="2696"/>
          <pc:sldLayoutMkLst>
            <pc:docMk/>
            <pc:sldMasterMk cId="2407744839" sldId="2147483660"/>
            <pc:sldLayoutMk cId="2226635318" sldId="2147483663"/>
          </pc:sldLayoutMkLst>
        </pc:sldLayoutChg>
      </pc:sldMasterChg>
      <pc:sldMasterChg chg="modSp del delSldLayout modSldLayout">
        <pc:chgData name="Simon Shaxted" userId="9f9508456a4a5dab" providerId="LiveId" clId="{637E014A-DC4E-4681-9229-D2CBB57988E5}" dt="2023-07-24T10:02:40.597" v="118" actId="2696"/>
        <pc:sldMasterMkLst>
          <pc:docMk/>
          <pc:sldMasterMk cId="3667841221" sldId="2147483689"/>
        </pc:sldMasterMkLst>
        <pc:sldLayoutChg chg="modSp del">
          <pc:chgData name="Simon Shaxted" userId="9f9508456a4a5dab" providerId="LiveId" clId="{637E014A-DC4E-4681-9229-D2CBB57988E5}" dt="2023-07-24T10:02:40.568" v="117" actId="2696"/>
          <pc:sldLayoutMkLst>
            <pc:docMk/>
            <pc:sldMasterMk cId="3667841221" sldId="2147483689"/>
            <pc:sldLayoutMk cId="4258199805" sldId="2147483693"/>
          </pc:sldLayoutMkLst>
        </pc:sldLayoutChg>
      </pc:sldMasterChg>
      <pc:sldMasterChg chg="delSp modSp mod addSldLayout modSldLayout">
        <pc:chgData name="Simon Shaxted" userId="9f9508456a4a5dab" providerId="LiveId" clId="{637E014A-DC4E-4681-9229-D2CBB57988E5}" dt="2023-07-27T10:07:58.732" v="1765" actId="6014"/>
        <pc:sldMasterMkLst>
          <pc:docMk/>
          <pc:sldMasterMk cId="1307841505" sldId="2147483690"/>
        </pc:sldMasterMkLst>
        <pc:spChg chg="del">
          <ac:chgData name="Simon Shaxted" userId="9f9508456a4a5dab" providerId="LiveId" clId="{637E014A-DC4E-4681-9229-D2CBB57988E5}" dt="2023-07-27T10:04:46.912" v="1744" actId="478"/>
          <ac:spMkLst>
            <pc:docMk/>
            <pc:sldMasterMk cId="1307841505" sldId="2147483690"/>
            <ac:spMk id="8" creationId="{C92DEEE6-69E7-0972-AD0F-663936F6C050}"/>
          </ac:spMkLst>
        </pc:spChg>
        <pc:picChg chg="mod">
          <ac:chgData name="Simon Shaxted" userId="9f9508456a4a5dab" providerId="LiveId" clId="{637E014A-DC4E-4681-9229-D2CBB57988E5}" dt="2023-07-24T09:58:12.793" v="75" actId="14826"/>
          <ac:picMkLst>
            <pc:docMk/>
            <pc:sldMasterMk cId="1307841505" sldId="2147483690"/>
            <ac:picMk id="28" creationId="{37C6E800-B61B-C750-3FA1-CFE3E6AEF636}"/>
          </ac:picMkLst>
        </pc:picChg>
        <pc:sldLayoutChg chg="addSp modSp mod">
          <pc:chgData name="Simon Shaxted" userId="9f9508456a4a5dab" providerId="LiveId" clId="{637E014A-DC4E-4681-9229-D2CBB57988E5}" dt="2023-07-27T10:07:51.484" v="1764" actId="6014"/>
          <pc:sldLayoutMkLst>
            <pc:docMk/>
            <pc:sldMasterMk cId="1307841505" sldId="2147483690"/>
            <pc:sldLayoutMk cId="3525620426" sldId="2147483694"/>
          </pc:sldLayoutMkLst>
          <pc:spChg chg="add mod">
            <ac:chgData name="Simon Shaxted" userId="9f9508456a4a5dab" providerId="LiveId" clId="{637E014A-DC4E-4681-9229-D2CBB57988E5}" dt="2023-07-27T10:04:53.286" v="1745"/>
            <ac:spMkLst>
              <pc:docMk/>
              <pc:sldMasterMk cId="1307841505" sldId="2147483690"/>
              <pc:sldLayoutMk cId="3525620426" sldId="2147483694"/>
              <ac:spMk id="2" creationId="{8317429D-F73A-79B0-8337-98E6FF905BAB}"/>
            </ac:spMkLst>
          </pc:spChg>
        </pc:sldLayoutChg>
        <pc:sldLayoutChg chg="modSp add mod replId modTransition">
          <pc:chgData name="Simon Shaxted" userId="9f9508456a4a5dab" providerId="LiveId" clId="{637E014A-DC4E-4681-9229-D2CBB57988E5}" dt="2023-07-27T10:07:58.732" v="1765" actId="6014"/>
          <pc:sldLayoutMkLst>
            <pc:docMk/>
            <pc:sldMasterMk cId="1307841505" sldId="2147483690"/>
            <pc:sldLayoutMk cId="4111876853" sldId="2147483733"/>
          </pc:sldLayoutMkLst>
          <pc:spChg chg="mod">
            <ac:chgData name="Simon Shaxted" userId="9f9508456a4a5dab" providerId="LiveId" clId="{637E014A-DC4E-4681-9229-D2CBB57988E5}" dt="2023-07-27T10:05:00.988" v="1750" actId="20577"/>
            <ac:spMkLst>
              <pc:docMk/>
              <pc:sldMasterMk cId="1307841505" sldId="2147483690"/>
              <pc:sldLayoutMk cId="4111876853" sldId="2147483733"/>
              <ac:spMk id="2" creationId="{8317429D-F73A-79B0-8337-98E6FF905BAB}"/>
            </ac:spMkLst>
          </pc:spChg>
        </pc:sldLayoutChg>
      </pc:sldMasterChg>
      <pc:sldMasterChg chg="modSp del delSldLayout modSldLayout">
        <pc:chgData name="Simon Shaxted" userId="9f9508456a4a5dab" providerId="LiveId" clId="{637E014A-DC4E-4681-9229-D2CBB57988E5}" dt="2023-07-24T10:02:39.372" v="116" actId="2696"/>
        <pc:sldMasterMkLst>
          <pc:docMk/>
          <pc:sldMasterMk cId="875682013" sldId="2147483692"/>
        </pc:sldMasterMkLst>
        <pc:sldLayoutChg chg="modSp del">
          <pc:chgData name="Simon Shaxted" userId="9f9508456a4a5dab" providerId="LiveId" clId="{637E014A-DC4E-4681-9229-D2CBB57988E5}" dt="2023-07-24T10:02:39.332" v="114" actId="2696"/>
          <pc:sldLayoutMkLst>
            <pc:docMk/>
            <pc:sldMasterMk cId="875682013" sldId="2147483692"/>
            <pc:sldLayoutMk cId="657476177" sldId="2147483648"/>
          </pc:sldLayoutMkLst>
        </pc:sldLayoutChg>
        <pc:sldLayoutChg chg="del">
          <pc:chgData name="Simon Shaxted" userId="9f9508456a4a5dab" providerId="LiveId" clId="{637E014A-DC4E-4681-9229-D2CBB57988E5}" dt="2023-07-24T10:02:39.349" v="115" actId="2696"/>
          <pc:sldLayoutMkLst>
            <pc:docMk/>
            <pc:sldMasterMk cId="875682013" sldId="2147483692"/>
            <pc:sldLayoutMk cId="294888400" sldId="2147483649"/>
          </pc:sldLayoutMkLst>
        </pc:sldLayoutChg>
      </pc:sldMasterChg>
      <pc:sldMasterChg chg="addSp delSp modSp mod delSldLayout modSldLayout">
        <pc:chgData name="Simon Shaxted" userId="9f9508456a4a5dab" providerId="LiveId" clId="{637E014A-DC4E-4681-9229-D2CBB57988E5}" dt="2023-07-27T10:09:47.449" v="1779" actId="6014"/>
        <pc:sldMasterMkLst>
          <pc:docMk/>
          <pc:sldMasterMk cId="109025242" sldId="2147483695"/>
        </pc:sldMasterMkLst>
        <pc:spChg chg="add del mod ord">
          <ac:chgData name="Simon Shaxted" userId="9f9508456a4a5dab" providerId="LiveId" clId="{637E014A-DC4E-4681-9229-D2CBB57988E5}" dt="2023-07-24T10:40:44.143" v="241" actId="478"/>
          <ac:spMkLst>
            <pc:docMk/>
            <pc:sldMasterMk cId="109025242" sldId="2147483695"/>
            <ac:spMk id="2" creationId="{B67B88AC-36B8-028A-65B5-07B2C0638110}"/>
          </ac:spMkLst>
        </pc:spChg>
        <pc:spChg chg="del mod">
          <ac:chgData name="Simon Shaxted" userId="9f9508456a4a5dab" providerId="LiveId" clId="{637E014A-DC4E-4681-9229-D2CBB57988E5}" dt="2023-07-24T13:54:02.080" v="457" actId="478"/>
          <ac:spMkLst>
            <pc:docMk/>
            <pc:sldMasterMk cId="109025242" sldId="2147483695"/>
            <ac:spMk id="3" creationId="{9D8DBF61-2A66-5F66-E720-846C13C103A7}"/>
          </ac:spMkLst>
        </pc:spChg>
        <pc:spChg chg="del">
          <ac:chgData name="Simon Shaxted" userId="9f9508456a4a5dab" providerId="LiveId" clId="{637E014A-DC4E-4681-9229-D2CBB57988E5}" dt="2023-07-24T13:54:13.567" v="460" actId="478"/>
          <ac:spMkLst>
            <pc:docMk/>
            <pc:sldMasterMk cId="109025242" sldId="2147483695"/>
            <ac:spMk id="5" creationId="{98DD6062-0998-AC7E-3F7E-5C5DAE4B5DFF}"/>
          </ac:spMkLst>
        </pc:spChg>
        <pc:spChg chg="add del">
          <ac:chgData name="Simon Shaxted" userId="9f9508456a4a5dab" providerId="LiveId" clId="{637E014A-DC4E-4681-9229-D2CBB57988E5}" dt="2023-07-24T13:54:08.581" v="459" actId="478"/>
          <ac:spMkLst>
            <pc:docMk/>
            <pc:sldMasterMk cId="109025242" sldId="2147483695"/>
            <ac:spMk id="6" creationId="{52B0D346-7417-BAA2-CA1A-D30482FB61B6}"/>
          </ac:spMkLst>
        </pc:spChg>
        <pc:spChg chg="add del mod">
          <ac:chgData name="Simon Shaxted" userId="9f9508456a4a5dab" providerId="LiveId" clId="{637E014A-DC4E-4681-9229-D2CBB57988E5}" dt="2023-07-24T10:01:12.293" v="112" actId="478"/>
          <ac:spMkLst>
            <pc:docMk/>
            <pc:sldMasterMk cId="109025242" sldId="2147483695"/>
            <ac:spMk id="8" creationId="{E2B9BF81-3BAE-8FEF-0068-2B4C79BF098A}"/>
          </ac:spMkLst>
        </pc:spChg>
        <pc:spChg chg="add del mod">
          <ac:chgData name="Simon Shaxted" userId="9f9508456a4a5dab" providerId="LiveId" clId="{637E014A-DC4E-4681-9229-D2CBB57988E5}" dt="2023-07-24T10:01:11.492" v="111" actId="478"/>
          <ac:spMkLst>
            <pc:docMk/>
            <pc:sldMasterMk cId="109025242" sldId="2147483695"/>
            <ac:spMk id="9" creationId="{FC83A6D9-DAC9-A4CC-7994-FD6B0645926D}"/>
          </ac:spMkLst>
        </pc:spChg>
        <pc:spChg chg="add del mod">
          <ac:chgData name="Simon Shaxted" userId="9f9508456a4a5dab" providerId="LiveId" clId="{637E014A-DC4E-4681-9229-D2CBB57988E5}" dt="2023-07-24T10:45:30.011" v="259" actId="478"/>
          <ac:spMkLst>
            <pc:docMk/>
            <pc:sldMasterMk cId="109025242" sldId="2147483695"/>
            <ac:spMk id="11" creationId="{9679B6BE-537C-A9DA-2673-3A44E0D4001B}"/>
          </ac:spMkLst>
        </pc:spChg>
        <pc:spChg chg="add del mod">
          <ac:chgData name="Simon Shaxted" userId="9f9508456a4a5dab" providerId="LiveId" clId="{637E014A-DC4E-4681-9229-D2CBB57988E5}" dt="2023-07-24T10:45:30.848" v="260" actId="478"/>
          <ac:spMkLst>
            <pc:docMk/>
            <pc:sldMasterMk cId="109025242" sldId="2147483695"/>
            <ac:spMk id="12" creationId="{16BAD078-2B84-03EC-CFAA-FB48E7E67088}"/>
          </ac:spMkLst>
        </pc:spChg>
        <pc:picChg chg="mod">
          <ac:chgData name="Simon Shaxted" userId="9f9508456a4a5dab" providerId="LiveId" clId="{637E014A-DC4E-4681-9229-D2CBB57988E5}" dt="2023-07-24T10:40:51.005" v="242" actId="14826"/>
          <ac:picMkLst>
            <pc:docMk/>
            <pc:sldMasterMk cId="109025242" sldId="2147483695"/>
            <ac:picMk id="7" creationId="{36E6EC48-B77A-99B1-E6F6-7AAEF9235699}"/>
          </ac:picMkLst>
        </pc:picChg>
        <pc:picChg chg="add mod ord">
          <ac:chgData name="Simon Shaxted" userId="9f9508456a4a5dab" providerId="LiveId" clId="{637E014A-DC4E-4681-9229-D2CBB57988E5}" dt="2023-07-24T10:40:41.960" v="240" actId="167"/>
          <ac:picMkLst>
            <pc:docMk/>
            <pc:sldMasterMk cId="109025242" sldId="2147483695"/>
            <ac:picMk id="10" creationId="{2CACB844-F517-DDC7-5097-C0B4D14E7FEE}"/>
          </ac:picMkLst>
        </pc:picChg>
        <pc:sldLayoutChg chg="addSp delSp modSp mod">
          <pc:chgData name="Simon Shaxted" userId="9f9508456a4a5dab" providerId="LiveId" clId="{637E014A-DC4E-4681-9229-D2CBB57988E5}" dt="2023-07-27T10:09:40.064" v="1778" actId="6014"/>
          <pc:sldLayoutMkLst>
            <pc:docMk/>
            <pc:sldMasterMk cId="109025242" sldId="2147483695"/>
            <pc:sldLayoutMk cId="1792531094" sldId="2147483696"/>
          </pc:sldLayoutMkLst>
          <pc:spChg chg="add del mod">
            <ac:chgData name="Simon Shaxted" userId="9f9508456a4a5dab" providerId="LiveId" clId="{637E014A-DC4E-4681-9229-D2CBB57988E5}" dt="2023-07-24T10:59:38.856" v="302" actId="478"/>
            <ac:spMkLst>
              <pc:docMk/>
              <pc:sldMasterMk cId="109025242" sldId="2147483695"/>
              <pc:sldLayoutMk cId="1792531094" sldId="2147483696"/>
              <ac:spMk id="2" creationId="{1E9C0785-30C3-7AA1-698F-C1BC605955C4}"/>
            </ac:spMkLst>
          </pc:spChg>
          <pc:spChg chg="add del mod">
            <ac:chgData name="Simon Shaxted" userId="9f9508456a4a5dab" providerId="LiveId" clId="{637E014A-DC4E-4681-9229-D2CBB57988E5}" dt="2023-07-27T09:10:28.139" v="1643" actId="478"/>
            <ac:spMkLst>
              <pc:docMk/>
              <pc:sldMasterMk cId="109025242" sldId="2147483695"/>
              <pc:sldLayoutMk cId="1792531094" sldId="2147483696"/>
              <ac:spMk id="2" creationId="{DC1D6288-C619-5FCD-ED88-4DD82EAC101D}"/>
            </ac:spMkLst>
          </pc:spChg>
          <pc:spChg chg="add del mod">
            <ac:chgData name="Simon Shaxted" userId="9f9508456a4a5dab" providerId="LiveId" clId="{637E014A-DC4E-4681-9229-D2CBB57988E5}" dt="2023-07-24T10:49:16.633" v="278" actId="478"/>
            <ac:spMkLst>
              <pc:docMk/>
              <pc:sldMasterMk cId="109025242" sldId="2147483695"/>
              <pc:sldLayoutMk cId="1792531094" sldId="2147483696"/>
              <ac:spMk id="3" creationId="{BA78D57D-08E0-EAED-9FB0-28CC02DB297A}"/>
            </ac:spMkLst>
          </pc:spChg>
          <pc:spChg chg="add mod">
            <ac:chgData name="Simon Shaxted" userId="9f9508456a4a5dab" providerId="LiveId" clId="{637E014A-DC4E-4681-9229-D2CBB57988E5}" dt="2023-07-27T09:10:28.911" v="1644"/>
            <ac:spMkLst>
              <pc:docMk/>
              <pc:sldMasterMk cId="109025242" sldId="2147483695"/>
              <pc:sldLayoutMk cId="1792531094" sldId="2147483696"/>
              <ac:spMk id="3" creationId="{D996556F-62DE-F049-5F53-86F97567F659}"/>
            </ac:spMkLst>
          </pc:spChg>
          <pc:spChg chg="add del mod">
            <ac:chgData name="Simon Shaxted" userId="9f9508456a4a5dab" providerId="LiveId" clId="{637E014A-DC4E-4681-9229-D2CBB57988E5}" dt="2023-07-24T10:59:39.492" v="303" actId="478"/>
            <ac:spMkLst>
              <pc:docMk/>
              <pc:sldMasterMk cId="109025242" sldId="2147483695"/>
              <pc:sldLayoutMk cId="1792531094" sldId="2147483696"/>
              <ac:spMk id="4" creationId="{9BBC3C42-E6E8-A38D-AE34-0D88EC4DB71A}"/>
            </ac:spMkLst>
          </pc:spChg>
        </pc:sldLayoutChg>
        <pc:sldLayoutChg chg="addSp delSp modSp mod">
          <pc:chgData name="Simon Shaxted" userId="9f9508456a4a5dab" providerId="LiveId" clId="{637E014A-DC4E-4681-9229-D2CBB57988E5}" dt="2023-07-27T10:09:47.449" v="1779" actId="6014"/>
          <pc:sldLayoutMkLst>
            <pc:docMk/>
            <pc:sldMasterMk cId="109025242" sldId="2147483695"/>
            <pc:sldLayoutMk cId="2363072315" sldId="2147483697"/>
          </pc:sldLayoutMkLst>
          <pc:spChg chg="add del mod">
            <ac:chgData name="Simon Shaxted" userId="9f9508456a4a5dab" providerId="LiveId" clId="{637E014A-DC4E-4681-9229-D2CBB57988E5}" dt="2023-07-27T09:10:31.930" v="1645" actId="478"/>
            <ac:spMkLst>
              <pc:docMk/>
              <pc:sldMasterMk cId="109025242" sldId="2147483695"/>
              <pc:sldLayoutMk cId="2363072315" sldId="2147483697"/>
              <ac:spMk id="2" creationId="{840A262D-A983-F8A8-FCBF-779E71F4BF6E}"/>
            </ac:spMkLst>
          </pc:spChg>
          <pc:spChg chg="add mod">
            <ac:chgData name="Simon Shaxted" userId="9f9508456a4a5dab" providerId="LiveId" clId="{637E014A-DC4E-4681-9229-D2CBB57988E5}" dt="2023-07-27T09:10:32.575" v="1646"/>
            <ac:spMkLst>
              <pc:docMk/>
              <pc:sldMasterMk cId="109025242" sldId="2147483695"/>
              <pc:sldLayoutMk cId="2363072315" sldId="2147483697"/>
              <ac:spMk id="3" creationId="{C274C1F6-FFB8-C642-95B4-C5B5D050C326}"/>
            </ac:spMkLst>
          </pc:spChg>
        </pc:sldLayoutChg>
        <pc:sldLayoutChg chg="del">
          <pc:chgData name="Simon Shaxted" userId="9f9508456a4a5dab" providerId="LiveId" clId="{637E014A-DC4E-4681-9229-D2CBB57988E5}" dt="2023-07-24T09:07:21.943" v="11" actId="47"/>
          <pc:sldLayoutMkLst>
            <pc:docMk/>
            <pc:sldMasterMk cId="109025242" sldId="2147483695"/>
            <pc:sldLayoutMk cId="130413951" sldId="2147483716"/>
          </pc:sldLayoutMkLst>
        </pc:sldLayoutChg>
      </pc:sldMasterChg>
      <pc:sldMasterChg chg="delSp modSp mod addSldLayout modSldLayout">
        <pc:chgData name="Simon Shaxted" userId="9f9508456a4a5dab" providerId="LiveId" clId="{637E014A-DC4E-4681-9229-D2CBB57988E5}" dt="2023-07-27T10:35:15.484" v="1840" actId="735"/>
        <pc:sldMasterMkLst>
          <pc:docMk/>
          <pc:sldMasterMk cId="214336556" sldId="2147483698"/>
        </pc:sldMasterMkLst>
        <pc:spChg chg="del">
          <ac:chgData name="Simon Shaxted" userId="9f9508456a4a5dab" providerId="LiveId" clId="{637E014A-DC4E-4681-9229-D2CBB57988E5}" dt="2023-07-27T10:06:24.851" v="1755" actId="478"/>
          <ac:spMkLst>
            <pc:docMk/>
            <pc:sldMasterMk cId="214336556" sldId="2147483698"/>
            <ac:spMk id="8" creationId="{C92DEEE6-69E7-0972-AD0F-663936F6C050}"/>
          </ac:spMkLst>
        </pc:spChg>
        <pc:sldLayoutChg chg="addSp modSp mod">
          <pc:chgData name="Simon Shaxted" userId="9f9508456a4a5dab" providerId="LiveId" clId="{637E014A-DC4E-4681-9229-D2CBB57988E5}" dt="2023-07-27T10:07:24.719" v="1761" actId="6014"/>
          <pc:sldLayoutMkLst>
            <pc:docMk/>
            <pc:sldMasterMk cId="214336556" sldId="2147483698"/>
            <pc:sldLayoutMk cId="2566723745" sldId="2147483699"/>
          </pc:sldLayoutMkLst>
          <pc:spChg chg="add mod">
            <ac:chgData name="Simon Shaxted" userId="9f9508456a4a5dab" providerId="LiveId" clId="{637E014A-DC4E-4681-9229-D2CBB57988E5}" dt="2023-07-27T10:06:27.188" v="1756"/>
            <ac:spMkLst>
              <pc:docMk/>
              <pc:sldMasterMk cId="214336556" sldId="2147483698"/>
              <pc:sldLayoutMk cId="2566723745" sldId="2147483699"/>
              <ac:spMk id="2" creationId="{94D7CF27-046A-B073-D277-07BA49430F2D}"/>
            </ac:spMkLst>
          </pc:spChg>
        </pc:sldLayoutChg>
        <pc:sldLayoutChg chg="modSp add mod replId modTransition">
          <pc:chgData name="Simon Shaxted" userId="9f9508456a4a5dab" providerId="LiveId" clId="{637E014A-DC4E-4681-9229-D2CBB57988E5}" dt="2023-07-27T10:07:31.783" v="1762" actId="6014"/>
          <pc:sldLayoutMkLst>
            <pc:docMk/>
            <pc:sldMasterMk cId="214336556" sldId="2147483698"/>
            <pc:sldLayoutMk cId="2054585086" sldId="2147483734"/>
          </pc:sldLayoutMkLst>
          <pc:spChg chg="mod">
            <ac:chgData name="Simon Shaxted" userId="9f9508456a4a5dab" providerId="LiveId" clId="{637E014A-DC4E-4681-9229-D2CBB57988E5}" dt="2023-07-27T10:06:32.402" v="1759" actId="20577"/>
            <ac:spMkLst>
              <pc:docMk/>
              <pc:sldMasterMk cId="214336556" sldId="2147483698"/>
              <pc:sldLayoutMk cId="2054585086" sldId="2147483734"/>
              <ac:spMk id="2" creationId="{94D7CF27-046A-B073-D277-07BA49430F2D}"/>
            </ac:spMkLst>
          </pc:spChg>
        </pc:sldLayoutChg>
      </pc:sldMasterChg>
      <pc:sldMasterChg chg="addSp delSp modSp mod setBg modSldLayout">
        <pc:chgData name="Simon Shaxted" userId="9f9508456a4a5dab" providerId="LiveId" clId="{637E014A-DC4E-4681-9229-D2CBB57988E5}" dt="2023-07-27T10:34:37.274" v="1838" actId="478"/>
        <pc:sldMasterMkLst>
          <pc:docMk/>
          <pc:sldMasterMk cId="4114493599" sldId="2147483700"/>
        </pc:sldMasterMkLst>
        <pc:spChg chg="add mod">
          <ac:chgData name="Simon Shaxted" userId="9f9508456a4a5dab" providerId="LiveId" clId="{637E014A-DC4E-4681-9229-D2CBB57988E5}" dt="2023-07-27T10:23:16.845" v="1791" actId="1076"/>
          <ac:spMkLst>
            <pc:docMk/>
            <pc:sldMasterMk cId="4114493599" sldId="2147483700"/>
            <ac:spMk id="5" creationId="{94320091-928B-0355-801A-5B7CD4200678}"/>
          </ac:spMkLst>
        </pc:spChg>
        <pc:spChg chg="add del mod">
          <ac:chgData name="Simon Shaxted" userId="9f9508456a4a5dab" providerId="LiveId" clId="{637E014A-DC4E-4681-9229-D2CBB57988E5}" dt="2023-07-27T10:34:00.327" v="1825" actId="478"/>
          <ac:spMkLst>
            <pc:docMk/>
            <pc:sldMasterMk cId="4114493599" sldId="2147483700"/>
            <ac:spMk id="6" creationId="{EA63D2C1-B761-14FC-8576-F7C8F30F88FA}"/>
          </ac:spMkLst>
        </pc:spChg>
        <pc:spChg chg="add del mod">
          <ac:chgData name="Simon Shaxted" userId="9f9508456a4a5dab" providerId="LiveId" clId="{637E014A-DC4E-4681-9229-D2CBB57988E5}" dt="2023-07-27T10:34:36.186" v="1837" actId="478"/>
          <ac:spMkLst>
            <pc:docMk/>
            <pc:sldMasterMk cId="4114493599" sldId="2147483700"/>
            <ac:spMk id="7" creationId="{BE2DD161-3766-0A5B-EDA7-0DC720F0DBB0}"/>
          </ac:spMkLst>
        </pc:spChg>
        <pc:spChg chg="add del mod">
          <ac:chgData name="Simon Shaxted" userId="9f9508456a4a5dab" providerId="LiveId" clId="{637E014A-DC4E-4681-9229-D2CBB57988E5}" dt="2023-07-27T10:34:37.274" v="1838" actId="478"/>
          <ac:spMkLst>
            <pc:docMk/>
            <pc:sldMasterMk cId="4114493599" sldId="2147483700"/>
            <ac:spMk id="8" creationId="{B2E9D5EA-6D35-30F6-5F68-F6788035A771}"/>
          </ac:spMkLst>
        </pc:spChg>
        <pc:spChg chg="add del mod">
          <ac:chgData name="Simon Shaxted" userId="9f9508456a4a5dab" providerId="LiveId" clId="{637E014A-DC4E-4681-9229-D2CBB57988E5}" dt="2023-07-27T10:34:34.853" v="1836" actId="478"/>
          <ac:spMkLst>
            <pc:docMk/>
            <pc:sldMasterMk cId="4114493599" sldId="2147483700"/>
            <ac:spMk id="9" creationId="{CD2FC6E3-6E33-29DD-3318-AA425BC07129}"/>
          </ac:spMkLst>
        </pc:spChg>
        <pc:spChg chg="del">
          <ac:chgData name="Simon Shaxted" userId="9f9508456a4a5dab" providerId="LiveId" clId="{637E014A-DC4E-4681-9229-D2CBB57988E5}" dt="2023-07-27T10:29:33.845" v="1794" actId="478"/>
          <ac:spMkLst>
            <pc:docMk/>
            <pc:sldMasterMk cId="4114493599" sldId="2147483700"/>
            <ac:spMk id="41" creationId="{B480C8FB-66EB-1EFD-F045-616D5BDD72FC}"/>
          </ac:spMkLst>
        </pc:spChg>
        <pc:spChg chg="del">
          <ac:chgData name="Simon Shaxted" userId="9f9508456a4a5dab" providerId="LiveId" clId="{637E014A-DC4E-4681-9229-D2CBB57988E5}" dt="2023-07-27T10:29:34.970" v="1795" actId="478"/>
          <ac:spMkLst>
            <pc:docMk/>
            <pc:sldMasterMk cId="4114493599" sldId="2147483700"/>
            <ac:spMk id="44" creationId="{AEC793D3-E4E5-A9CF-813F-B122EFA26C9D}"/>
          </ac:spMkLst>
        </pc:spChg>
        <pc:picChg chg="del">
          <ac:chgData name="Simon Shaxted" userId="9f9508456a4a5dab" providerId="LiveId" clId="{637E014A-DC4E-4681-9229-D2CBB57988E5}" dt="2023-07-27T10:23:03.776" v="1788" actId="478"/>
          <ac:picMkLst>
            <pc:docMk/>
            <pc:sldMasterMk cId="4114493599" sldId="2147483700"/>
            <ac:picMk id="2" creationId="{C7590134-C109-BEEE-23BA-A28D33674379}"/>
          </ac:picMkLst>
        </pc:picChg>
        <pc:picChg chg="del">
          <ac:chgData name="Simon Shaxted" userId="9f9508456a4a5dab" providerId="LiveId" clId="{637E014A-DC4E-4681-9229-D2CBB57988E5}" dt="2023-07-27T10:23:10.170" v="1789" actId="478"/>
          <ac:picMkLst>
            <pc:docMk/>
            <pc:sldMasterMk cId="4114493599" sldId="2147483700"/>
            <ac:picMk id="3" creationId="{B575B169-7F9E-D491-BBC0-DE605DA660CF}"/>
          </ac:picMkLst>
        </pc:picChg>
        <pc:picChg chg="add mod ord">
          <ac:chgData name="Simon Shaxted" userId="9f9508456a4a5dab" providerId="LiveId" clId="{637E014A-DC4E-4681-9229-D2CBB57988E5}" dt="2023-07-27T10:23:29.140" v="1792" actId="166"/>
          <ac:picMkLst>
            <pc:docMk/>
            <pc:sldMasterMk cId="4114493599" sldId="2147483700"/>
            <ac:picMk id="4" creationId="{04F74267-E149-3559-A7D4-89F7A8447488}"/>
          </ac:picMkLst>
        </pc:picChg>
        <pc:sldLayoutChg chg="addSp delSp modSp mod">
          <pc:chgData name="Simon Shaxted" userId="9f9508456a4a5dab" providerId="LiveId" clId="{637E014A-DC4E-4681-9229-D2CBB57988E5}" dt="2023-07-27T10:30:27.495" v="1801" actId="6014"/>
          <pc:sldLayoutMkLst>
            <pc:docMk/>
            <pc:sldMasterMk cId="4114493599" sldId="2147483700"/>
            <pc:sldLayoutMk cId="3032730374" sldId="2147483703"/>
          </pc:sldLayoutMkLst>
          <pc:spChg chg="del">
            <ac:chgData name="Simon Shaxted" userId="9f9508456a4a5dab" providerId="LiveId" clId="{637E014A-DC4E-4681-9229-D2CBB57988E5}" dt="2023-07-27T10:29:38.322" v="1796" actId="478"/>
            <ac:spMkLst>
              <pc:docMk/>
              <pc:sldMasterMk cId="4114493599" sldId="2147483700"/>
              <pc:sldLayoutMk cId="3032730374" sldId="2147483703"/>
              <ac:spMk id="2" creationId="{8C5107E4-3B93-AC76-906D-A5F0CBC59BD1}"/>
            </ac:spMkLst>
          </pc:spChg>
          <pc:spChg chg="add mod">
            <ac:chgData name="Simon Shaxted" userId="9f9508456a4a5dab" providerId="LiveId" clId="{637E014A-DC4E-4681-9229-D2CBB57988E5}" dt="2023-07-27T10:29:42.195" v="1798"/>
            <ac:spMkLst>
              <pc:docMk/>
              <pc:sldMasterMk cId="4114493599" sldId="2147483700"/>
              <pc:sldLayoutMk cId="3032730374" sldId="2147483703"/>
              <ac:spMk id="3" creationId="{3BDA1A5E-7DB5-DD36-B09C-2990A6421AB4}"/>
            </ac:spMkLst>
          </pc:spChg>
        </pc:sldLayoutChg>
        <pc:sldLayoutChg chg="addSp delSp modSp mod">
          <pc:chgData name="Simon Shaxted" userId="9f9508456a4a5dab" providerId="LiveId" clId="{637E014A-DC4E-4681-9229-D2CBB57988E5}" dt="2023-07-27T10:30:37.924" v="1802" actId="6014"/>
          <pc:sldLayoutMkLst>
            <pc:docMk/>
            <pc:sldMasterMk cId="4114493599" sldId="2147483700"/>
            <pc:sldLayoutMk cId="3965655468" sldId="2147483704"/>
          </pc:sldLayoutMkLst>
          <pc:spChg chg="del">
            <ac:chgData name="Simon Shaxted" userId="9f9508456a4a5dab" providerId="LiveId" clId="{637E014A-DC4E-4681-9229-D2CBB57988E5}" dt="2023-07-27T10:29:40.228" v="1797" actId="478"/>
            <ac:spMkLst>
              <pc:docMk/>
              <pc:sldMasterMk cId="4114493599" sldId="2147483700"/>
              <pc:sldLayoutMk cId="3965655468" sldId="2147483704"/>
              <ac:spMk id="2" creationId="{8C5107E4-3B93-AC76-906D-A5F0CBC59BD1}"/>
            </ac:spMkLst>
          </pc:spChg>
          <pc:spChg chg="add mod">
            <ac:chgData name="Simon Shaxted" userId="9f9508456a4a5dab" providerId="LiveId" clId="{637E014A-DC4E-4681-9229-D2CBB57988E5}" dt="2023-07-27T10:29:44.207" v="1799"/>
            <ac:spMkLst>
              <pc:docMk/>
              <pc:sldMasterMk cId="4114493599" sldId="2147483700"/>
              <pc:sldLayoutMk cId="3965655468" sldId="2147483704"/>
              <ac:spMk id="3" creationId="{209C3C03-58C7-51DC-3C70-11238D9A1AE0}"/>
            </ac:spMkLst>
          </pc:spChg>
        </pc:sldLayoutChg>
      </pc:sldMasterChg>
      <pc:sldMasterChg chg="modSp modSldLayout">
        <pc:chgData name="Simon Shaxted" userId="9f9508456a4a5dab" providerId="LiveId" clId="{637E014A-DC4E-4681-9229-D2CBB57988E5}" dt="2023-07-24T10:46:42.962" v="265" actId="735"/>
        <pc:sldMasterMkLst>
          <pc:docMk/>
          <pc:sldMasterMk cId="1379933355" sldId="2147483705"/>
        </pc:sldMasterMkLst>
        <pc:sldLayoutChg chg="modSp">
          <pc:chgData name="Simon Shaxted" userId="9f9508456a4a5dab" providerId="LiveId" clId="{637E014A-DC4E-4681-9229-D2CBB57988E5}" dt="2023-07-24T09:11:13.652" v="52" actId="735"/>
          <pc:sldLayoutMkLst>
            <pc:docMk/>
            <pc:sldMasterMk cId="1379933355" sldId="2147483705"/>
            <pc:sldLayoutMk cId="155553349" sldId="2147483706"/>
          </pc:sldLayoutMkLst>
        </pc:sldLayoutChg>
      </pc:sldMasterChg>
      <pc:sldMasterChg chg="modSp">
        <pc:chgData name="Simon Shaxted" userId="9f9508456a4a5dab" providerId="LiveId" clId="{637E014A-DC4E-4681-9229-D2CBB57988E5}" dt="2023-07-24T10:46:49.330" v="266" actId="735"/>
        <pc:sldMasterMkLst>
          <pc:docMk/>
          <pc:sldMasterMk cId="3610234048" sldId="2147483708"/>
        </pc:sldMasterMkLst>
      </pc:sldMasterChg>
      <pc:sldMasterChg chg="modSp">
        <pc:chgData name="Simon Shaxted" userId="9f9508456a4a5dab" providerId="LiveId" clId="{637E014A-DC4E-4681-9229-D2CBB57988E5}" dt="2023-07-24T10:46:53.732" v="267" actId="735"/>
        <pc:sldMasterMkLst>
          <pc:docMk/>
          <pc:sldMasterMk cId="3776741877" sldId="2147483710"/>
        </pc:sldMasterMkLst>
      </pc:sldMasterChg>
      <pc:sldMasterChg chg="modSp">
        <pc:chgData name="Simon Shaxted" userId="9f9508456a4a5dab" providerId="LiveId" clId="{637E014A-DC4E-4681-9229-D2CBB57988E5}" dt="2023-07-24T10:46:56.966" v="268" actId="735"/>
        <pc:sldMasterMkLst>
          <pc:docMk/>
          <pc:sldMasterMk cId="1321125317" sldId="2147483713"/>
        </pc:sldMasterMkLst>
      </pc:sldMasterChg>
      <pc:sldMasterChg chg="addSp delSp modSp add mod addSldLayout modSldLayout">
        <pc:chgData name="Simon Shaxted" userId="9f9508456a4a5dab" providerId="LiveId" clId="{637E014A-DC4E-4681-9229-D2CBB57988E5}" dt="2023-07-27T10:09:24.730" v="1776" actId="6014"/>
        <pc:sldMasterMkLst>
          <pc:docMk/>
          <pc:sldMasterMk cId="2896024183" sldId="2147483716"/>
        </pc:sldMasterMkLst>
        <pc:spChg chg="mod">
          <ac:chgData name="Simon Shaxted" userId="9f9508456a4a5dab" providerId="LiveId" clId="{637E014A-DC4E-4681-9229-D2CBB57988E5}" dt="2023-07-24T10:10:27.810" v="139"/>
          <ac:spMkLst>
            <pc:docMk/>
            <pc:sldMasterMk cId="2896024183" sldId="2147483716"/>
            <ac:spMk id="5" creationId="{8C14B2BB-8567-976D-A989-387BF94182C9}"/>
          </ac:spMkLst>
        </pc:spChg>
        <pc:spChg chg="mod">
          <ac:chgData name="Simon Shaxted" userId="9f9508456a4a5dab" providerId="LiveId" clId="{637E014A-DC4E-4681-9229-D2CBB57988E5}" dt="2023-07-24T10:10:27.810" v="139"/>
          <ac:spMkLst>
            <pc:docMk/>
            <pc:sldMasterMk cId="2896024183" sldId="2147483716"/>
            <ac:spMk id="6" creationId="{E51191F6-78EF-E071-C2D5-654E45467A61}"/>
          </ac:spMkLst>
        </pc:spChg>
        <pc:spChg chg="del">
          <ac:chgData name="Simon Shaxted" userId="9f9508456a4a5dab" providerId="LiveId" clId="{637E014A-DC4E-4681-9229-D2CBB57988E5}" dt="2023-07-24T10:09:54.130" v="138" actId="478"/>
          <ac:spMkLst>
            <pc:docMk/>
            <pc:sldMasterMk cId="2896024183" sldId="2147483716"/>
            <ac:spMk id="8" creationId="{C92DEEE6-69E7-0972-AD0F-663936F6C050}"/>
          </ac:spMkLst>
        </pc:spChg>
        <pc:spChg chg="mod">
          <ac:chgData name="Simon Shaxted" userId="9f9508456a4a5dab" providerId="LiveId" clId="{637E014A-DC4E-4681-9229-D2CBB57988E5}" dt="2023-07-24T10:10:27.810" v="139"/>
          <ac:spMkLst>
            <pc:docMk/>
            <pc:sldMasterMk cId="2896024183" sldId="2147483716"/>
            <ac:spMk id="9" creationId="{27C874EE-1463-7A25-67B9-D961FC1131FE}"/>
          </ac:spMkLst>
        </pc:spChg>
        <pc:spChg chg="mod">
          <ac:chgData name="Simon Shaxted" userId="9f9508456a4a5dab" providerId="LiveId" clId="{637E014A-DC4E-4681-9229-D2CBB57988E5}" dt="2023-07-24T10:10:27.810" v="139"/>
          <ac:spMkLst>
            <pc:docMk/>
            <pc:sldMasterMk cId="2896024183" sldId="2147483716"/>
            <ac:spMk id="10" creationId="{E581B19A-FCAF-6896-94D5-667FBDC284C2}"/>
          </ac:spMkLst>
        </pc:spChg>
        <pc:spChg chg="add del mod ord">
          <ac:chgData name="Simon Shaxted" userId="9f9508456a4a5dab" providerId="LiveId" clId="{637E014A-DC4E-4681-9229-D2CBB57988E5}" dt="2023-07-24T10:23:19.457" v="202" actId="478"/>
          <ac:spMkLst>
            <pc:docMk/>
            <pc:sldMasterMk cId="2896024183" sldId="2147483716"/>
            <ac:spMk id="11" creationId="{B2EEF672-EA52-FE33-1A0D-391322F0ABE5}"/>
          </ac:spMkLst>
        </pc:spChg>
        <pc:spChg chg="add del mod">
          <ac:chgData name="Simon Shaxted" userId="9f9508456a4a5dab" providerId="LiveId" clId="{637E014A-DC4E-4681-9229-D2CBB57988E5}" dt="2023-07-24T10:23:19.457" v="202" actId="478"/>
          <ac:spMkLst>
            <pc:docMk/>
            <pc:sldMasterMk cId="2896024183" sldId="2147483716"/>
            <ac:spMk id="12" creationId="{3C6E91BB-F06B-2320-F7D8-2B3343B17E6F}"/>
          </ac:spMkLst>
        </pc:spChg>
        <pc:spChg chg="add del mod">
          <ac:chgData name="Simon Shaxted" userId="9f9508456a4a5dab" providerId="LiveId" clId="{637E014A-DC4E-4681-9229-D2CBB57988E5}" dt="2023-07-24T10:23:19.457" v="202" actId="478"/>
          <ac:spMkLst>
            <pc:docMk/>
            <pc:sldMasterMk cId="2896024183" sldId="2147483716"/>
            <ac:spMk id="13" creationId="{762C6166-8BBF-6880-A47C-0C9F6C274F55}"/>
          </ac:spMkLst>
        </pc:spChg>
        <pc:spChg chg="add del mod">
          <ac:chgData name="Simon Shaxted" userId="9f9508456a4a5dab" providerId="LiveId" clId="{637E014A-DC4E-4681-9229-D2CBB57988E5}" dt="2023-07-24T10:23:19.457" v="202" actId="478"/>
          <ac:spMkLst>
            <pc:docMk/>
            <pc:sldMasterMk cId="2896024183" sldId="2147483716"/>
            <ac:spMk id="14" creationId="{60D5B3CB-105D-BD6C-2F59-6AE5BA94413F}"/>
          </ac:spMkLst>
        </pc:spChg>
        <pc:spChg chg="add del mod">
          <ac:chgData name="Simon Shaxted" userId="9f9508456a4a5dab" providerId="LiveId" clId="{637E014A-DC4E-4681-9229-D2CBB57988E5}" dt="2023-07-24T10:23:19.457" v="202" actId="478"/>
          <ac:spMkLst>
            <pc:docMk/>
            <pc:sldMasterMk cId="2896024183" sldId="2147483716"/>
            <ac:spMk id="15" creationId="{F86DD98B-BE35-52D6-7065-F529E33570E0}"/>
          </ac:spMkLst>
        </pc:spChg>
        <pc:grpChg chg="add del mod">
          <ac:chgData name="Simon Shaxted" userId="9f9508456a4a5dab" providerId="LiveId" clId="{637E014A-DC4E-4681-9229-D2CBB57988E5}" dt="2023-07-24T10:23:19.457" v="202" actId="478"/>
          <ac:grpSpMkLst>
            <pc:docMk/>
            <pc:sldMasterMk cId="2896024183" sldId="2147483716"/>
            <ac:grpSpMk id="3" creationId="{2B378770-1428-EF89-AC7B-157986E6F0CC}"/>
          </ac:grpSpMkLst>
        </pc:grpChg>
        <pc:grpChg chg="mod">
          <ac:chgData name="Simon Shaxted" userId="9f9508456a4a5dab" providerId="LiveId" clId="{637E014A-DC4E-4681-9229-D2CBB57988E5}" dt="2023-07-24T10:10:27.810" v="139"/>
          <ac:grpSpMkLst>
            <pc:docMk/>
            <pc:sldMasterMk cId="2896024183" sldId="2147483716"/>
            <ac:grpSpMk id="4" creationId="{8C62D457-A195-E3F8-AFF2-2BF1BF075284}"/>
          </ac:grpSpMkLst>
        </pc:grpChg>
        <pc:graphicFrameChg chg="add del mod">
          <ac:chgData name="Simon Shaxted" userId="9f9508456a4a5dab" providerId="LiveId" clId="{637E014A-DC4E-4681-9229-D2CBB57988E5}" dt="2023-07-24T10:23:19.457" v="202" actId="478"/>
          <ac:graphicFrameMkLst>
            <pc:docMk/>
            <pc:sldMasterMk cId="2896024183" sldId="2147483716"/>
            <ac:graphicFrameMk id="2" creationId="{AC25A88D-6BB3-0E14-0C1F-25370AB0F07A}"/>
          </ac:graphicFrameMkLst>
        </pc:graphicFrameChg>
        <pc:picChg chg="add del">
          <ac:chgData name="Simon Shaxted" userId="9f9508456a4a5dab" providerId="LiveId" clId="{637E014A-DC4E-4681-9229-D2CBB57988E5}" dt="2023-07-24T10:23:14.258" v="201" actId="478"/>
          <ac:picMkLst>
            <pc:docMk/>
            <pc:sldMasterMk cId="2896024183" sldId="2147483716"/>
            <ac:picMk id="28" creationId="{37C6E800-B61B-C750-3FA1-CFE3E6AEF636}"/>
          </ac:picMkLst>
        </pc:picChg>
        <pc:picChg chg="del">
          <ac:chgData name="Simon Shaxted" userId="9f9508456a4a5dab" providerId="LiveId" clId="{637E014A-DC4E-4681-9229-D2CBB57988E5}" dt="2023-07-24T10:09:46.542" v="135" actId="478"/>
          <ac:picMkLst>
            <pc:docMk/>
            <pc:sldMasterMk cId="2896024183" sldId="2147483716"/>
            <ac:picMk id="29" creationId="{01D45874-66F9-6368-9F0C-5C8BDBE68F22}"/>
          </ac:picMkLst>
        </pc:picChg>
        <pc:picChg chg="del">
          <ac:chgData name="Simon Shaxted" userId="9f9508456a4a5dab" providerId="LiveId" clId="{637E014A-DC4E-4681-9229-D2CBB57988E5}" dt="2023-07-24T10:09:47.590" v="136" actId="478"/>
          <ac:picMkLst>
            <pc:docMk/>
            <pc:sldMasterMk cId="2896024183" sldId="2147483716"/>
            <ac:picMk id="30" creationId="{571A5D28-36F6-EC86-A41B-9420E2D0F424}"/>
          </ac:picMkLst>
        </pc:picChg>
        <pc:picChg chg="del">
          <ac:chgData name="Simon Shaxted" userId="9f9508456a4a5dab" providerId="LiveId" clId="{637E014A-DC4E-4681-9229-D2CBB57988E5}" dt="2023-07-24T10:09:48.863" v="137" actId="478"/>
          <ac:picMkLst>
            <pc:docMk/>
            <pc:sldMasterMk cId="2896024183" sldId="2147483716"/>
            <ac:picMk id="31" creationId="{3D1CD8A9-F45B-2D15-8A99-8D75B3125B6E}"/>
          </ac:picMkLst>
        </pc:picChg>
        <pc:picChg chg="del">
          <ac:chgData name="Simon Shaxted" userId="9f9508456a4a5dab" providerId="LiveId" clId="{637E014A-DC4E-4681-9229-D2CBB57988E5}" dt="2023-07-24T10:10:50.631" v="142" actId="478"/>
          <ac:picMkLst>
            <pc:docMk/>
            <pc:sldMasterMk cId="2896024183" sldId="2147483716"/>
            <ac:picMk id="33" creationId="{B88A960F-66A5-ACAF-941B-6998B9508F69}"/>
          </ac:picMkLst>
        </pc:picChg>
        <pc:sldLayoutChg chg="modSp add mod replId">
          <pc:chgData name="Simon Shaxted" userId="9f9508456a4a5dab" providerId="LiveId" clId="{637E014A-DC4E-4681-9229-D2CBB57988E5}" dt="2023-07-27T10:09:16.195" v="1775" actId="6014"/>
          <pc:sldLayoutMkLst>
            <pc:docMk/>
            <pc:sldMasterMk cId="2896024183" sldId="2147483716"/>
            <pc:sldLayoutMk cId="1956929203" sldId="2147483717"/>
          </pc:sldLayoutMkLst>
        </pc:sldLayoutChg>
        <pc:sldLayoutChg chg="addSp modSp add mod modTransition">
          <pc:chgData name="Simon Shaxted" userId="9f9508456a4a5dab" providerId="LiveId" clId="{637E014A-DC4E-4681-9229-D2CBB57988E5}" dt="2023-07-27T10:09:24.730" v="1776" actId="6014"/>
          <pc:sldLayoutMkLst>
            <pc:docMk/>
            <pc:sldMasterMk cId="2896024183" sldId="2147483716"/>
            <pc:sldLayoutMk cId="995556163" sldId="2147483718"/>
          </pc:sldLayoutMkLst>
          <pc:picChg chg="add mod">
            <ac:chgData name="Simon Shaxted" userId="9f9508456a4a5dab" providerId="LiveId" clId="{637E014A-DC4E-4681-9229-D2CBB57988E5}" dt="2023-07-24T14:58:21.016" v="1432"/>
            <ac:picMkLst>
              <pc:docMk/>
              <pc:sldMasterMk cId="2896024183" sldId="2147483716"/>
              <pc:sldLayoutMk cId="995556163" sldId="2147483718"/>
              <ac:picMk id="2" creationId="{82616BA6-B4FC-27C8-82D4-ABAFFA743D2A}"/>
            </ac:picMkLst>
          </pc:picChg>
        </pc:sldLayoutChg>
      </pc:sldMasterChg>
      <pc:sldMasterChg chg="add del mod addSldLayout delSldLayout modSldLayout">
        <pc:chgData name="Simon Shaxted" userId="9f9508456a4a5dab" providerId="LiveId" clId="{637E014A-DC4E-4681-9229-D2CBB57988E5}" dt="2023-07-24T11:03:19.765" v="312" actId="2696"/>
        <pc:sldMasterMkLst>
          <pc:docMk/>
          <pc:sldMasterMk cId="3074392537" sldId="2147483718"/>
        </pc:sldMasterMkLst>
        <pc:sldLayoutChg chg="add del mod replId">
          <pc:chgData name="Simon Shaxted" userId="9f9508456a4a5dab" providerId="LiveId" clId="{637E014A-DC4E-4681-9229-D2CBB57988E5}" dt="2023-07-24T11:03:19.741" v="310" actId="2696"/>
          <pc:sldLayoutMkLst>
            <pc:docMk/>
            <pc:sldMasterMk cId="3074392537" sldId="2147483718"/>
            <pc:sldLayoutMk cId="2065647893" sldId="2147483719"/>
          </pc:sldLayoutMkLst>
        </pc:sldLayoutChg>
        <pc:sldLayoutChg chg="add del mod replId">
          <pc:chgData name="Simon Shaxted" userId="9f9508456a4a5dab" providerId="LiveId" clId="{637E014A-DC4E-4681-9229-D2CBB57988E5}" dt="2023-07-24T11:03:19.756" v="311" actId="2696"/>
          <pc:sldLayoutMkLst>
            <pc:docMk/>
            <pc:sldMasterMk cId="3074392537" sldId="2147483718"/>
            <pc:sldLayoutMk cId="1731137639" sldId="2147483720"/>
          </pc:sldLayoutMkLst>
        </pc:sldLayoutChg>
      </pc:sldMasterChg>
      <pc:sldMasterChg chg="addSp delSp add mod addSldLayout modSldLayout">
        <pc:chgData name="Simon Shaxted" userId="9f9508456a4a5dab" providerId="LiveId" clId="{637E014A-DC4E-4681-9229-D2CBB57988E5}" dt="2023-07-27T10:10:11.974" v="1782" actId="6014"/>
        <pc:sldMasterMkLst>
          <pc:docMk/>
          <pc:sldMasterMk cId="2209100893" sldId="2147483721"/>
        </pc:sldMasterMkLst>
        <pc:spChg chg="del">
          <ac:chgData name="Simon Shaxted" userId="9f9508456a4a5dab" providerId="LiveId" clId="{637E014A-DC4E-4681-9229-D2CBB57988E5}" dt="2023-07-24T13:53:40.560" v="453" actId="478"/>
          <ac:spMkLst>
            <pc:docMk/>
            <pc:sldMasterMk cId="2209100893" sldId="2147483721"/>
            <ac:spMk id="3" creationId="{9D8DBF61-2A66-5F66-E720-846C13C103A7}"/>
          </ac:spMkLst>
        </pc:spChg>
        <pc:spChg chg="del">
          <ac:chgData name="Simon Shaxted" userId="9f9508456a4a5dab" providerId="LiveId" clId="{637E014A-DC4E-4681-9229-D2CBB57988E5}" dt="2023-07-24T13:53:46.544" v="456" actId="478"/>
          <ac:spMkLst>
            <pc:docMk/>
            <pc:sldMasterMk cId="2209100893" sldId="2147483721"/>
            <ac:spMk id="5" creationId="{98DD6062-0998-AC7E-3F7E-5C5DAE4B5DFF}"/>
          </ac:spMkLst>
        </pc:spChg>
        <pc:spChg chg="add del">
          <ac:chgData name="Simon Shaxted" userId="9f9508456a4a5dab" providerId="LiveId" clId="{637E014A-DC4E-4681-9229-D2CBB57988E5}" dt="2023-07-24T13:53:42.979" v="455" actId="478"/>
          <ac:spMkLst>
            <pc:docMk/>
            <pc:sldMasterMk cId="2209100893" sldId="2147483721"/>
            <ac:spMk id="6" creationId="{52B0D346-7417-BAA2-CA1A-D30482FB61B6}"/>
          </ac:spMkLst>
        </pc:spChg>
        <pc:picChg chg="del">
          <ac:chgData name="Simon Shaxted" userId="9f9508456a4a5dab" providerId="LiveId" clId="{637E014A-DC4E-4681-9229-D2CBB57988E5}" dt="2023-07-24T11:01:52.357" v="305" actId="478"/>
          <ac:picMkLst>
            <pc:docMk/>
            <pc:sldMasterMk cId="2209100893" sldId="2147483721"/>
            <ac:picMk id="10" creationId="{2CACB844-F517-DDC7-5097-C0B4D14E7FEE}"/>
          </ac:picMkLst>
        </pc:picChg>
        <pc:sldLayoutChg chg="addSp delSp modSp add mod replId">
          <pc:chgData name="Simon Shaxted" userId="9f9508456a4a5dab" providerId="LiveId" clId="{637E014A-DC4E-4681-9229-D2CBB57988E5}" dt="2023-07-27T10:10:06.118" v="1781" actId="6014"/>
          <pc:sldLayoutMkLst>
            <pc:docMk/>
            <pc:sldMasterMk cId="2209100893" sldId="2147483721"/>
            <pc:sldLayoutMk cId="3867780197" sldId="2147483722"/>
          </pc:sldLayoutMkLst>
          <pc:spChg chg="add del mod">
            <ac:chgData name="Simon Shaxted" userId="9f9508456a4a5dab" providerId="LiveId" clId="{637E014A-DC4E-4681-9229-D2CBB57988E5}" dt="2023-07-27T09:10:36.122" v="1647" actId="478"/>
            <ac:spMkLst>
              <pc:docMk/>
              <pc:sldMasterMk cId="2209100893" sldId="2147483721"/>
              <pc:sldLayoutMk cId="3867780197" sldId="2147483722"/>
              <ac:spMk id="2" creationId="{87B1C749-DDBD-A8A2-F788-6550AD5616ED}"/>
            </ac:spMkLst>
          </pc:spChg>
          <pc:spChg chg="add mod">
            <ac:chgData name="Simon Shaxted" userId="9f9508456a4a5dab" providerId="LiveId" clId="{637E014A-DC4E-4681-9229-D2CBB57988E5}" dt="2023-07-27T09:10:37.128" v="1648"/>
            <ac:spMkLst>
              <pc:docMk/>
              <pc:sldMasterMk cId="2209100893" sldId="2147483721"/>
              <pc:sldLayoutMk cId="3867780197" sldId="2147483722"/>
              <ac:spMk id="3" creationId="{32E5199C-958C-B076-26DE-23494978BAAD}"/>
            </ac:spMkLst>
          </pc:spChg>
        </pc:sldLayoutChg>
        <pc:sldLayoutChg chg="addSp delSp modSp add mod replId">
          <pc:chgData name="Simon Shaxted" userId="9f9508456a4a5dab" providerId="LiveId" clId="{637E014A-DC4E-4681-9229-D2CBB57988E5}" dt="2023-07-27T10:10:11.974" v="1782" actId="6014"/>
          <pc:sldLayoutMkLst>
            <pc:docMk/>
            <pc:sldMasterMk cId="2209100893" sldId="2147483721"/>
            <pc:sldLayoutMk cId="2068396353" sldId="2147483723"/>
          </pc:sldLayoutMkLst>
          <pc:spChg chg="add del mod">
            <ac:chgData name="Simon Shaxted" userId="9f9508456a4a5dab" providerId="LiveId" clId="{637E014A-DC4E-4681-9229-D2CBB57988E5}" dt="2023-07-27T09:10:40.226" v="1649" actId="478"/>
            <ac:spMkLst>
              <pc:docMk/>
              <pc:sldMasterMk cId="2209100893" sldId="2147483721"/>
              <pc:sldLayoutMk cId="2068396353" sldId="2147483723"/>
              <ac:spMk id="2" creationId="{C96BF598-82F1-9234-DD91-A7EC94EC0A18}"/>
            </ac:spMkLst>
          </pc:spChg>
          <pc:spChg chg="add mod">
            <ac:chgData name="Simon Shaxted" userId="9f9508456a4a5dab" providerId="LiveId" clId="{637E014A-DC4E-4681-9229-D2CBB57988E5}" dt="2023-07-27T09:10:40.998" v="1650"/>
            <ac:spMkLst>
              <pc:docMk/>
              <pc:sldMasterMk cId="2209100893" sldId="2147483721"/>
              <pc:sldLayoutMk cId="2068396353" sldId="2147483723"/>
              <ac:spMk id="3" creationId="{7FB341CF-C4AE-997D-F330-FEA6A6361B1B}"/>
            </ac:spMkLst>
          </pc:spChg>
        </pc:sldLayoutChg>
      </pc:sldMasterChg>
      <pc:sldMasterChg chg="addSp delSp modSp add mod addSldLayout modSldLayout">
        <pc:chgData name="Simon Shaxted" userId="9f9508456a4a5dab" providerId="LiveId" clId="{637E014A-DC4E-4681-9229-D2CBB57988E5}" dt="2023-07-27T10:22:41.523" v="1786" actId="478"/>
        <pc:sldMasterMkLst>
          <pc:docMk/>
          <pc:sldMasterMk cId="128930782" sldId="2147483724"/>
        </pc:sldMasterMkLst>
        <pc:spChg chg="add mod ord">
          <ac:chgData name="Simon Shaxted" userId="9f9508456a4a5dab" providerId="LiveId" clId="{637E014A-DC4E-4681-9229-D2CBB57988E5}" dt="2023-07-24T11:02:53.143" v="309" actId="167"/>
          <ac:spMkLst>
            <pc:docMk/>
            <pc:sldMasterMk cId="128930782" sldId="2147483724"/>
            <ac:spMk id="2" creationId="{E8902B91-56B5-17B4-6AA1-DBE6CE09903B}"/>
          </ac:spMkLst>
        </pc:spChg>
        <pc:spChg chg="add del mod">
          <ac:chgData name="Simon Shaxted" userId="9f9508456a4a5dab" providerId="LiveId" clId="{637E014A-DC4E-4681-9229-D2CBB57988E5}" dt="2023-07-27T10:22:41.523" v="1786" actId="478"/>
          <ac:spMkLst>
            <pc:docMk/>
            <pc:sldMasterMk cId="128930782" sldId="2147483724"/>
            <ac:spMk id="3" creationId="{2E2EAC1C-E8AD-57F0-781F-2DDDE04B79D6}"/>
          </ac:spMkLst>
        </pc:spChg>
        <pc:spChg chg="del">
          <ac:chgData name="Simon Shaxted" userId="9f9508456a4a5dab" providerId="LiveId" clId="{637E014A-DC4E-4681-9229-D2CBB57988E5}" dt="2023-07-24T13:53:32.857" v="451" actId="478"/>
          <ac:spMkLst>
            <pc:docMk/>
            <pc:sldMasterMk cId="128930782" sldId="2147483724"/>
            <ac:spMk id="3" creationId="{9D8DBF61-2A66-5F66-E720-846C13C103A7}"/>
          </ac:spMkLst>
        </pc:spChg>
        <pc:spChg chg="del">
          <ac:chgData name="Simon Shaxted" userId="9f9508456a4a5dab" providerId="LiveId" clId="{637E014A-DC4E-4681-9229-D2CBB57988E5}" dt="2023-07-24T13:53:36.848" v="452" actId="478"/>
          <ac:spMkLst>
            <pc:docMk/>
            <pc:sldMasterMk cId="128930782" sldId="2147483724"/>
            <ac:spMk id="5" creationId="{98DD6062-0998-AC7E-3F7E-5C5DAE4B5DFF}"/>
          </ac:spMkLst>
        </pc:spChg>
        <pc:spChg chg="add del mod">
          <ac:chgData name="Simon Shaxted" userId="9f9508456a4a5dab" providerId="LiveId" clId="{637E014A-DC4E-4681-9229-D2CBB57988E5}" dt="2023-07-24T11:23:22.416" v="360" actId="478"/>
          <ac:spMkLst>
            <pc:docMk/>
            <pc:sldMasterMk cId="128930782" sldId="2147483724"/>
            <ac:spMk id="8" creationId="{FE6532EB-D55B-D4E1-BB95-BFB5CD29B492}"/>
          </ac:spMkLst>
        </pc:spChg>
        <pc:spChg chg="add del mod">
          <ac:chgData name="Simon Shaxted" userId="9f9508456a4a5dab" providerId="LiveId" clId="{637E014A-DC4E-4681-9229-D2CBB57988E5}" dt="2023-07-24T11:23:23.095" v="361" actId="478"/>
          <ac:spMkLst>
            <pc:docMk/>
            <pc:sldMasterMk cId="128930782" sldId="2147483724"/>
            <ac:spMk id="9" creationId="{6FB42864-56ED-7CDB-91FB-D677D4656409}"/>
          </ac:spMkLst>
        </pc:spChg>
        <pc:spChg chg="add del mod">
          <ac:chgData name="Simon Shaxted" userId="9f9508456a4a5dab" providerId="LiveId" clId="{637E014A-DC4E-4681-9229-D2CBB57988E5}" dt="2023-07-24T11:23:23.864" v="362" actId="478"/>
          <ac:spMkLst>
            <pc:docMk/>
            <pc:sldMasterMk cId="128930782" sldId="2147483724"/>
            <ac:spMk id="10" creationId="{56051370-5E8B-5590-1087-BB8CF4B67A48}"/>
          </ac:spMkLst>
        </pc:spChg>
        <pc:spChg chg="add del mod">
          <ac:chgData name="Simon Shaxted" userId="9f9508456a4a5dab" providerId="LiveId" clId="{637E014A-DC4E-4681-9229-D2CBB57988E5}" dt="2023-07-24T11:23:25.305" v="363" actId="478"/>
          <ac:spMkLst>
            <pc:docMk/>
            <pc:sldMasterMk cId="128930782" sldId="2147483724"/>
            <ac:spMk id="11" creationId="{B840FCB6-CC03-0EFF-2D9A-88BFCDEE96FB}"/>
          </ac:spMkLst>
        </pc:spChg>
        <pc:picChg chg="mod">
          <ac:chgData name="Simon Shaxted" userId="9f9508456a4a5dab" providerId="LiveId" clId="{637E014A-DC4E-4681-9229-D2CBB57988E5}" dt="2023-07-24T11:02:43.324" v="307" actId="14826"/>
          <ac:picMkLst>
            <pc:docMk/>
            <pc:sldMasterMk cId="128930782" sldId="2147483724"/>
            <ac:picMk id="7" creationId="{36E6EC48-B77A-99B1-E6F6-7AAEF9235699}"/>
          </ac:picMkLst>
        </pc:picChg>
        <pc:sldLayoutChg chg="addSp modSp add mod replId">
          <pc:chgData name="Simon Shaxted" userId="9f9508456a4a5dab" providerId="LiveId" clId="{637E014A-DC4E-4681-9229-D2CBB57988E5}" dt="2023-07-27T10:08:16.819" v="1767" actId="6014"/>
          <pc:sldLayoutMkLst>
            <pc:docMk/>
            <pc:sldMasterMk cId="128930782" sldId="2147483724"/>
            <pc:sldLayoutMk cId="1498513227" sldId="2147483725"/>
          </pc:sldLayoutMkLst>
          <pc:spChg chg="add mod">
            <ac:chgData name="Simon Shaxted" userId="9f9508456a4a5dab" providerId="LiveId" clId="{637E014A-DC4E-4681-9229-D2CBB57988E5}" dt="2023-07-26T10:17:04.329" v="1491"/>
            <ac:spMkLst>
              <pc:docMk/>
              <pc:sldMasterMk cId="128930782" sldId="2147483724"/>
              <pc:sldLayoutMk cId="1498513227" sldId="2147483725"/>
              <ac:spMk id="2" creationId="{6D3EF764-35FA-0505-31EF-591FAB0AFFD1}"/>
            </ac:spMkLst>
          </pc:spChg>
        </pc:sldLayoutChg>
        <pc:sldLayoutChg chg="addSp delSp modSp add mod replId">
          <pc:chgData name="Simon Shaxted" userId="9f9508456a4a5dab" providerId="LiveId" clId="{637E014A-DC4E-4681-9229-D2CBB57988E5}" dt="2023-07-27T10:08:21.866" v="1768" actId="6014"/>
          <pc:sldLayoutMkLst>
            <pc:docMk/>
            <pc:sldMasterMk cId="128930782" sldId="2147483724"/>
            <pc:sldLayoutMk cId="2884336074" sldId="2147483726"/>
          </pc:sldLayoutMkLst>
          <pc:spChg chg="add del mod">
            <ac:chgData name="Simon Shaxted" userId="9f9508456a4a5dab" providerId="LiveId" clId="{637E014A-DC4E-4681-9229-D2CBB57988E5}" dt="2023-07-27T09:08:28.133" v="1586" actId="478"/>
            <ac:spMkLst>
              <pc:docMk/>
              <pc:sldMasterMk cId="128930782" sldId="2147483724"/>
              <pc:sldLayoutMk cId="2884336074" sldId="2147483726"/>
              <ac:spMk id="2" creationId="{791367FB-C18B-ED74-F7E2-2451C9C1FEC1}"/>
            </ac:spMkLst>
          </pc:spChg>
          <pc:spChg chg="add mod">
            <ac:chgData name="Simon Shaxted" userId="9f9508456a4a5dab" providerId="LiveId" clId="{637E014A-DC4E-4681-9229-D2CBB57988E5}" dt="2023-07-27T09:08:28.980" v="1587"/>
            <ac:spMkLst>
              <pc:docMk/>
              <pc:sldMasterMk cId="128930782" sldId="2147483724"/>
              <pc:sldLayoutMk cId="2884336074" sldId="2147483726"/>
              <ac:spMk id="3" creationId="{271D7691-58A2-E8FA-788B-B31464413BE3}"/>
            </ac:spMkLst>
          </pc:spChg>
        </pc:sldLayoutChg>
      </pc:sldMasterChg>
      <pc:sldMasterChg chg="delSp modSp add mod setBg addSldLayout modSldLayout">
        <pc:chgData name="Simon Shaxted" userId="9f9508456a4a5dab" providerId="LiveId" clId="{637E014A-DC4E-4681-9229-D2CBB57988E5}" dt="2023-07-27T10:08:59.604" v="1773" actId="6014"/>
        <pc:sldMasterMkLst>
          <pc:docMk/>
          <pc:sldMasterMk cId="2241275065" sldId="2147483727"/>
        </pc:sldMasterMkLst>
        <pc:spChg chg="del">
          <ac:chgData name="Simon Shaxted" userId="9f9508456a4a5dab" providerId="LiveId" clId="{637E014A-DC4E-4681-9229-D2CBB57988E5}" dt="2023-07-24T13:51:01.154" v="377" actId="478"/>
          <ac:spMkLst>
            <pc:docMk/>
            <pc:sldMasterMk cId="2241275065" sldId="2147483727"/>
            <ac:spMk id="3" creationId="{9D8DBF61-2A66-5F66-E720-846C13C103A7}"/>
          </ac:spMkLst>
        </pc:spChg>
        <pc:spChg chg="del mod">
          <ac:chgData name="Simon Shaxted" userId="9f9508456a4a5dab" providerId="LiveId" clId="{637E014A-DC4E-4681-9229-D2CBB57988E5}" dt="2023-07-24T13:52:45.032" v="450" actId="478"/>
          <ac:spMkLst>
            <pc:docMk/>
            <pc:sldMasterMk cId="2241275065" sldId="2147483727"/>
            <ac:spMk id="5" creationId="{98DD6062-0998-AC7E-3F7E-5C5DAE4B5DFF}"/>
          </ac:spMkLst>
        </pc:spChg>
        <pc:sldLayoutChg chg="addSp delSp modSp add mod replId">
          <pc:chgData name="Simon Shaxted" userId="9f9508456a4a5dab" providerId="LiveId" clId="{637E014A-DC4E-4681-9229-D2CBB57988E5}" dt="2023-07-27T10:08:38.223" v="1770" actId="6014"/>
          <pc:sldLayoutMkLst>
            <pc:docMk/>
            <pc:sldMasterMk cId="2241275065" sldId="2147483727"/>
            <pc:sldLayoutMk cId="596087607" sldId="2147483728"/>
          </pc:sldLayoutMkLst>
          <pc:spChg chg="add mod">
            <ac:chgData name="Simon Shaxted" userId="9f9508456a4a5dab" providerId="LiveId" clId="{637E014A-DC4E-4681-9229-D2CBB57988E5}" dt="2023-07-24T13:50:41.151" v="375"/>
            <ac:spMkLst>
              <pc:docMk/>
              <pc:sldMasterMk cId="2241275065" sldId="2147483727"/>
              <pc:sldLayoutMk cId="596087607" sldId="2147483728"/>
              <ac:spMk id="2" creationId="{8E005DC3-AC87-02C4-8E54-AC3911D14CC8}"/>
            </ac:spMkLst>
          </pc:spChg>
          <pc:spChg chg="add del mod">
            <ac:chgData name="Simon Shaxted" userId="9f9508456a4a5dab" providerId="LiveId" clId="{637E014A-DC4E-4681-9229-D2CBB57988E5}" dt="2023-07-27T09:08:37.780" v="1588" actId="478"/>
            <ac:spMkLst>
              <pc:docMk/>
              <pc:sldMasterMk cId="2241275065" sldId="2147483727"/>
              <pc:sldLayoutMk cId="596087607" sldId="2147483728"/>
              <ac:spMk id="3" creationId="{39F86D13-10FE-7AFD-BEB8-F09FB6977182}"/>
            </ac:spMkLst>
          </pc:spChg>
          <pc:spChg chg="add mod">
            <ac:chgData name="Simon Shaxted" userId="9f9508456a4a5dab" providerId="LiveId" clId="{637E014A-DC4E-4681-9229-D2CBB57988E5}" dt="2023-07-27T09:09:05.731" v="1592" actId="12788"/>
            <ac:spMkLst>
              <pc:docMk/>
              <pc:sldMasterMk cId="2241275065" sldId="2147483727"/>
              <pc:sldLayoutMk cId="596087607" sldId="2147483728"/>
              <ac:spMk id="4" creationId="{505F8246-5E9A-1411-4ACB-165830666304}"/>
            </ac:spMkLst>
          </pc:spChg>
          <pc:spChg chg="add mod">
            <ac:chgData name="Simon Shaxted" userId="9f9508456a4a5dab" providerId="LiveId" clId="{637E014A-DC4E-4681-9229-D2CBB57988E5}" dt="2023-07-27T09:08:38.662" v="1589"/>
            <ac:spMkLst>
              <pc:docMk/>
              <pc:sldMasterMk cId="2241275065" sldId="2147483727"/>
              <pc:sldLayoutMk cId="596087607" sldId="2147483728"/>
              <ac:spMk id="5" creationId="{4287E10A-4F5E-E77A-4586-3529E57D5513}"/>
            </ac:spMkLst>
          </pc:spChg>
        </pc:sldLayoutChg>
        <pc:sldLayoutChg chg="add mod replId">
          <pc:chgData name="Simon Shaxted" userId="9f9508456a4a5dab" providerId="LiveId" clId="{637E014A-DC4E-4681-9229-D2CBB57988E5}" dt="2023-07-24T13:49:22.316" v="372" actId="2890"/>
          <pc:sldLayoutMkLst>
            <pc:docMk/>
            <pc:sldMasterMk cId="2241275065" sldId="2147483727"/>
            <pc:sldLayoutMk cId="2397177537" sldId="2147483729"/>
          </pc:sldLayoutMkLst>
        </pc:sldLayoutChg>
        <pc:sldLayoutChg chg="addSp delSp modSp add mod modTransition">
          <pc:chgData name="Simon Shaxted" userId="9f9508456a4a5dab" providerId="LiveId" clId="{637E014A-DC4E-4681-9229-D2CBB57988E5}" dt="2023-07-27T10:08:45.746" v="1771" actId="6014"/>
          <pc:sldLayoutMkLst>
            <pc:docMk/>
            <pc:sldMasterMk cId="2241275065" sldId="2147483727"/>
            <pc:sldLayoutMk cId="3303536651" sldId="2147483730"/>
          </pc:sldLayoutMkLst>
          <pc:spChg chg="mod">
            <ac:chgData name="Simon Shaxted" userId="9f9508456a4a5dab" providerId="LiveId" clId="{637E014A-DC4E-4681-9229-D2CBB57988E5}" dt="2023-07-24T14:27:02.129" v="927" actId="20577"/>
            <ac:spMkLst>
              <pc:docMk/>
              <pc:sldMasterMk cId="2241275065" sldId="2147483727"/>
              <pc:sldLayoutMk cId="3303536651" sldId="2147483730"/>
              <ac:spMk id="2" creationId="{8E005DC3-AC87-02C4-8E54-AC3911D14CC8}"/>
            </ac:spMkLst>
          </pc:spChg>
          <pc:spChg chg="del mod">
            <ac:chgData name="Simon Shaxted" userId="9f9508456a4a5dab" providerId="LiveId" clId="{637E014A-DC4E-4681-9229-D2CBB57988E5}" dt="2023-07-27T09:09:09.328" v="1593" actId="478"/>
            <ac:spMkLst>
              <pc:docMk/>
              <pc:sldMasterMk cId="2241275065" sldId="2147483727"/>
              <pc:sldLayoutMk cId="3303536651" sldId="2147483730"/>
              <ac:spMk id="3" creationId="{39F86D13-10FE-7AFD-BEB8-F09FB6977182}"/>
            </ac:spMkLst>
          </pc:spChg>
          <pc:spChg chg="del">
            <ac:chgData name="Simon Shaxted" userId="9f9508456a4a5dab" providerId="LiveId" clId="{637E014A-DC4E-4681-9229-D2CBB57988E5}" dt="2023-07-24T14:18:31.831" v="515" actId="478"/>
            <ac:spMkLst>
              <pc:docMk/>
              <pc:sldMasterMk cId="2241275065" sldId="2147483727"/>
              <pc:sldLayoutMk cId="3303536651" sldId="2147483730"/>
              <ac:spMk id="4" creationId="{505F8246-5E9A-1411-4ACB-165830666304}"/>
            </ac:spMkLst>
          </pc:spChg>
          <pc:spChg chg="add mod">
            <ac:chgData name="Simon Shaxted" userId="9f9508456a4a5dab" providerId="LiveId" clId="{637E014A-DC4E-4681-9229-D2CBB57988E5}" dt="2023-07-27T09:10:15.848" v="1642" actId="20577"/>
            <ac:spMkLst>
              <pc:docMk/>
              <pc:sldMasterMk cId="2241275065" sldId="2147483727"/>
              <pc:sldLayoutMk cId="3303536651" sldId="2147483730"/>
              <ac:spMk id="4" creationId="{6AC85986-72E8-A6BE-4BB9-51BDEBB2263F}"/>
            </ac:spMkLst>
          </pc:spChg>
          <pc:spChg chg="add mod">
            <ac:chgData name="Simon Shaxted" userId="9f9508456a4a5dab" providerId="LiveId" clId="{637E014A-DC4E-4681-9229-D2CBB57988E5}" dt="2023-07-24T14:26:37.256" v="926" actId="1036"/>
            <ac:spMkLst>
              <pc:docMk/>
              <pc:sldMasterMk cId="2241275065" sldId="2147483727"/>
              <pc:sldLayoutMk cId="3303536651" sldId="2147483730"/>
              <ac:spMk id="5" creationId="{6872F2CC-9FDE-E364-8806-1E9628C7FAA8}"/>
            </ac:spMkLst>
          </pc:spChg>
          <pc:spChg chg="add mod">
            <ac:chgData name="Simon Shaxted" userId="9f9508456a4a5dab" providerId="LiveId" clId="{637E014A-DC4E-4681-9229-D2CBB57988E5}" dt="2023-07-27T09:30:13.640" v="1690" actId="20577"/>
            <ac:spMkLst>
              <pc:docMk/>
              <pc:sldMasterMk cId="2241275065" sldId="2147483727"/>
              <pc:sldLayoutMk cId="3303536651" sldId="2147483730"/>
              <ac:spMk id="6" creationId="{9C1F498C-0A23-04A2-8DA8-5DE1A75F8397}"/>
            </ac:spMkLst>
          </pc:spChg>
          <pc:spChg chg="add mod">
            <ac:chgData name="Simon Shaxted" userId="9f9508456a4a5dab" providerId="LiveId" clId="{637E014A-DC4E-4681-9229-D2CBB57988E5}" dt="2023-07-24T14:22:32.918" v="648" actId="1035"/>
            <ac:spMkLst>
              <pc:docMk/>
              <pc:sldMasterMk cId="2241275065" sldId="2147483727"/>
              <pc:sldLayoutMk cId="3303536651" sldId="2147483730"/>
              <ac:spMk id="7" creationId="{40BC0B00-65D1-8F06-3A90-C1630663D965}"/>
            </ac:spMkLst>
          </pc:spChg>
          <pc:spChg chg="add mod">
            <ac:chgData name="Simon Shaxted" userId="9f9508456a4a5dab" providerId="LiveId" clId="{637E014A-DC4E-4681-9229-D2CBB57988E5}" dt="2023-07-27T09:29:09.639" v="1651" actId="113"/>
            <ac:spMkLst>
              <pc:docMk/>
              <pc:sldMasterMk cId="2241275065" sldId="2147483727"/>
              <pc:sldLayoutMk cId="3303536651" sldId="2147483730"/>
              <ac:spMk id="8" creationId="{FC0B280E-FBF5-E03D-A0E0-BE7B1236ABCE}"/>
            </ac:spMkLst>
          </pc:spChg>
          <pc:spChg chg="add mod">
            <ac:chgData name="Simon Shaxted" userId="9f9508456a4a5dab" providerId="LiveId" clId="{637E014A-DC4E-4681-9229-D2CBB57988E5}" dt="2023-07-24T14:26:37.256" v="926" actId="1036"/>
            <ac:spMkLst>
              <pc:docMk/>
              <pc:sldMasterMk cId="2241275065" sldId="2147483727"/>
              <pc:sldLayoutMk cId="3303536651" sldId="2147483730"/>
              <ac:spMk id="9" creationId="{D0A8B541-C584-46BF-257E-AFE85A8FD444}"/>
            </ac:spMkLst>
          </pc:spChg>
          <pc:picChg chg="add mod">
            <ac:chgData name="Simon Shaxted" userId="9f9508456a4a5dab" providerId="LiveId" clId="{637E014A-DC4E-4681-9229-D2CBB57988E5}" dt="2023-07-24T14:28:05.360" v="944" actId="208"/>
            <ac:picMkLst>
              <pc:docMk/>
              <pc:sldMasterMk cId="2241275065" sldId="2147483727"/>
              <pc:sldLayoutMk cId="3303536651" sldId="2147483730"/>
              <ac:picMk id="11" creationId="{0C3E6DDC-7483-8990-B244-186733AD6131}"/>
            </ac:picMkLst>
          </pc:picChg>
        </pc:sldLayoutChg>
        <pc:sldLayoutChg chg="addSp delSp modSp add mod modTransition">
          <pc:chgData name="Simon Shaxted" userId="9f9508456a4a5dab" providerId="LiveId" clId="{637E014A-DC4E-4681-9229-D2CBB57988E5}" dt="2023-07-27T10:08:59.604" v="1773" actId="6014"/>
          <pc:sldLayoutMkLst>
            <pc:docMk/>
            <pc:sldMasterMk cId="2241275065" sldId="2147483727"/>
            <pc:sldLayoutMk cId="654728835" sldId="2147483731"/>
          </pc:sldLayoutMkLst>
          <pc:spChg chg="del mod">
            <ac:chgData name="Simon Shaxted" userId="9f9508456a4a5dab" providerId="LiveId" clId="{637E014A-DC4E-4681-9229-D2CBB57988E5}" dt="2023-07-27T09:09:24.876" v="1597" actId="478"/>
            <ac:spMkLst>
              <pc:docMk/>
              <pc:sldMasterMk cId="2241275065" sldId="2147483727"/>
              <pc:sldLayoutMk cId="654728835" sldId="2147483731"/>
              <ac:spMk id="3" creationId="{39F86D13-10FE-7AFD-BEB8-F09FB6977182}"/>
            </ac:spMkLst>
          </pc:spChg>
          <pc:spChg chg="add mod">
            <ac:chgData name="Simon Shaxted" userId="9f9508456a4a5dab" providerId="LiveId" clId="{637E014A-DC4E-4681-9229-D2CBB57988E5}" dt="2023-07-24T14:52:48.002" v="1348" actId="20577"/>
            <ac:spMkLst>
              <pc:docMk/>
              <pc:sldMasterMk cId="2241275065" sldId="2147483727"/>
              <pc:sldLayoutMk cId="654728835" sldId="2147483731"/>
              <ac:spMk id="4" creationId="{1F02934A-FD40-6F4B-9DDA-D0D67A1CA3B0}"/>
            </ac:spMkLst>
          </pc:spChg>
          <pc:spChg chg="del">
            <ac:chgData name="Simon Shaxted" userId="9f9508456a4a5dab" providerId="LiveId" clId="{637E014A-DC4E-4681-9229-D2CBB57988E5}" dt="2023-07-24T14:28:44.448" v="953" actId="478"/>
            <ac:spMkLst>
              <pc:docMk/>
              <pc:sldMasterMk cId="2241275065" sldId="2147483727"/>
              <pc:sldLayoutMk cId="654728835" sldId="2147483731"/>
              <ac:spMk id="5" creationId="{6872F2CC-9FDE-E364-8806-1E9628C7FAA8}"/>
            </ac:spMkLst>
          </pc:spChg>
          <pc:spChg chg="add mod">
            <ac:chgData name="Simon Shaxted" userId="9f9508456a4a5dab" providerId="LiveId" clId="{637E014A-DC4E-4681-9229-D2CBB57988E5}" dt="2023-07-27T09:10:07.640" v="1640" actId="20577"/>
            <ac:spMkLst>
              <pc:docMk/>
              <pc:sldMasterMk cId="2241275065" sldId="2147483727"/>
              <pc:sldLayoutMk cId="654728835" sldId="2147483731"/>
              <ac:spMk id="5" creationId="{C699C550-EAA0-728D-82A6-7AD32FEF2747}"/>
            </ac:spMkLst>
          </pc:spChg>
          <pc:spChg chg="del">
            <ac:chgData name="Simon Shaxted" userId="9f9508456a4a5dab" providerId="LiveId" clId="{637E014A-DC4E-4681-9229-D2CBB57988E5}" dt="2023-07-24T14:28:44.448" v="953" actId="478"/>
            <ac:spMkLst>
              <pc:docMk/>
              <pc:sldMasterMk cId="2241275065" sldId="2147483727"/>
              <pc:sldLayoutMk cId="654728835" sldId="2147483731"/>
              <ac:spMk id="6" creationId="{9C1F498C-0A23-04A2-8DA8-5DE1A75F8397}"/>
            </ac:spMkLst>
          </pc:spChg>
          <pc:spChg chg="del">
            <ac:chgData name="Simon Shaxted" userId="9f9508456a4a5dab" providerId="LiveId" clId="{637E014A-DC4E-4681-9229-D2CBB57988E5}" dt="2023-07-24T14:28:44.448" v="953" actId="478"/>
            <ac:spMkLst>
              <pc:docMk/>
              <pc:sldMasterMk cId="2241275065" sldId="2147483727"/>
              <pc:sldLayoutMk cId="654728835" sldId="2147483731"/>
              <ac:spMk id="7" creationId="{40BC0B00-65D1-8F06-3A90-C1630663D965}"/>
            </ac:spMkLst>
          </pc:spChg>
          <pc:spChg chg="del">
            <ac:chgData name="Simon Shaxted" userId="9f9508456a4a5dab" providerId="LiveId" clId="{637E014A-DC4E-4681-9229-D2CBB57988E5}" dt="2023-07-24T14:28:44.448" v="953" actId="478"/>
            <ac:spMkLst>
              <pc:docMk/>
              <pc:sldMasterMk cId="2241275065" sldId="2147483727"/>
              <pc:sldLayoutMk cId="654728835" sldId="2147483731"/>
              <ac:spMk id="8" creationId="{FC0B280E-FBF5-E03D-A0E0-BE7B1236ABCE}"/>
            </ac:spMkLst>
          </pc:spChg>
          <pc:spChg chg="del">
            <ac:chgData name="Simon Shaxted" userId="9f9508456a4a5dab" providerId="LiveId" clId="{637E014A-DC4E-4681-9229-D2CBB57988E5}" dt="2023-07-24T14:28:44.448" v="953" actId="478"/>
            <ac:spMkLst>
              <pc:docMk/>
              <pc:sldMasterMk cId="2241275065" sldId="2147483727"/>
              <pc:sldLayoutMk cId="654728835" sldId="2147483731"/>
              <ac:spMk id="9" creationId="{D0A8B541-C584-46BF-257E-AFE85A8FD444}"/>
            </ac:spMkLst>
          </pc:spChg>
          <pc:spChg chg="add mod">
            <ac:chgData name="Simon Shaxted" userId="9f9508456a4a5dab" providerId="LiveId" clId="{637E014A-DC4E-4681-9229-D2CBB57988E5}" dt="2023-07-24T14:52:53.186" v="1353" actId="20577"/>
            <ac:spMkLst>
              <pc:docMk/>
              <pc:sldMasterMk cId="2241275065" sldId="2147483727"/>
              <pc:sldLayoutMk cId="654728835" sldId="2147483731"/>
              <ac:spMk id="10" creationId="{77463680-44BE-622E-A9A8-BD81B5119726}"/>
            </ac:spMkLst>
          </pc:spChg>
          <pc:spChg chg="add mod">
            <ac:chgData name="Simon Shaxted" userId="9f9508456a4a5dab" providerId="LiveId" clId="{637E014A-DC4E-4681-9229-D2CBB57988E5}" dt="2023-07-24T14:33:49.328" v="1051" actId="20577"/>
            <ac:spMkLst>
              <pc:docMk/>
              <pc:sldMasterMk cId="2241275065" sldId="2147483727"/>
              <pc:sldLayoutMk cId="654728835" sldId="2147483731"/>
              <ac:spMk id="12" creationId="{0C8037E9-522B-4AFC-7605-09043A36A9CE}"/>
            </ac:spMkLst>
          </pc:spChg>
          <pc:spChg chg="add mod">
            <ac:chgData name="Simon Shaxted" userId="9f9508456a4a5dab" providerId="LiveId" clId="{637E014A-DC4E-4681-9229-D2CBB57988E5}" dt="2023-07-24T14:33:57.444" v="1064" actId="20577"/>
            <ac:spMkLst>
              <pc:docMk/>
              <pc:sldMasterMk cId="2241275065" sldId="2147483727"/>
              <pc:sldLayoutMk cId="654728835" sldId="2147483731"/>
              <ac:spMk id="13" creationId="{6C751071-FCE7-5D92-7045-8AD32C73FA0A}"/>
            </ac:spMkLst>
          </pc:spChg>
          <pc:spChg chg="add mod">
            <ac:chgData name="Simon Shaxted" userId="9f9508456a4a5dab" providerId="LiveId" clId="{637E014A-DC4E-4681-9229-D2CBB57988E5}" dt="2023-07-24T14:34:43.969" v="1116" actId="20577"/>
            <ac:spMkLst>
              <pc:docMk/>
              <pc:sldMasterMk cId="2241275065" sldId="2147483727"/>
              <pc:sldLayoutMk cId="654728835" sldId="2147483731"/>
              <ac:spMk id="14" creationId="{9C898927-9479-55D6-29D3-B1236D789EAD}"/>
            </ac:spMkLst>
          </pc:spChg>
          <pc:spChg chg="add mod">
            <ac:chgData name="Simon Shaxted" userId="9f9508456a4a5dab" providerId="LiveId" clId="{637E014A-DC4E-4681-9229-D2CBB57988E5}" dt="2023-07-24T14:55:26.711" v="1429" actId="20577"/>
            <ac:spMkLst>
              <pc:docMk/>
              <pc:sldMasterMk cId="2241275065" sldId="2147483727"/>
              <pc:sldLayoutMk cId="654728835" sldId="2147483731"/>
              <ac:spMk id="15" creationId="{E3C12B58-862B-CD35-B25F-F72CA0551890}"/>
            </ac:spMkLst>
          </pc:spChg>
          <pc:spChg chg="add mod">
            <ac:chgData name="Simon Shaxted" userId="9f9508456a4a5dab" providerId="LiveId" clId="{637E014A-DC4E-4681-9229-D2CBB57988E5}" dt="2023-07-24T14:54:14.658" v="1426" actId="1035"/>
            <ac:spMkLst>
              <pc:docMk/>
              <pc:sldMasterMk cId="2241275065" sldId="2147483727"/>
              <pc:sldLayoutMk cId="654728835" sldId="2147483731"/>
              <ac:spMk id="16" creationId="{8B782126-5EEA-F489-784F-2E1126132FAD}"/>
            </ac:spMkLst>
          </pc:spChg>
          <pc:picChg chg="mod">
            <ac:chgData name="Simon Shaxted" userId="9f9508456a4a5dab" providerId="LiveId" clId="{637E014A-DC4E-4681-9229-D2CBB57988E5}" dt="2023-07-24T14:28:32.186" v="952" actId="14826"/>
            <ac:picMkLst>
              <pc:docMk/>
              <pc:sldMasterMk cId="2241275065" sldId="2147483727"/>
              <pc:sldLayoutMk cId="654728835" sldId="2147483731"/>
              <ac:picMk id="11" creationId="{0C3E6DDC-7483-8990-B244-186733AD6131}"/>
            </ac:picMkLst>
          </pc:picChg>
        </pc:sldLayoutChg>
        <pc:sldLayoutChg chg="addSp delSp modSp add mod modTransition modAnim">
          <pc:chgData name="Simon Shaxted" userId="9f9508456a4a5dab" providerId="LiveId" clId="{637E014A-DC4E-4681-9229-D2CBB57988E5}" dt="2023-07-27T10:08:51.144" v="1772" actId="6014"/>
          <pc:sldLayoutMkLst>
            <pc:docMk/>
            <pc:sldMasterMk cId="2241275065" sldId="2147483727"/>
            <pc:sldLayoutMk cId="1859466271" sldId="2147483732"/>
          </pc:sldLayoutMkLst>
          <pc:spChg chg="del mod">
            <ac:chgData name="Simon Shaxted" userId="9f9508456a4a5dab" providerId="LiveId" clId="{637E014A-DC4E-4681-9229-D2CBB57988E5}" dt="2023-07-27T09:09:14.610" v="1595" actId="478"/>
            <ac:spMkLst>
              <pc:docMk/>
              <pc:sldMasterMk cId="2241275065" sldId="2147483727"/>
              <pc:sldLayoutMk cId="1859466271" sldId="2147483732"/>
              <ac:spMk id="3" creationId="{39F86D13-10FE-7AFD-BEB8-F09FB6977182}"/>
            </ac:spMkLst>
          </pc:spChg>
          <pc:spChg chg="add mod">
            <ac:chgData name="Simon Shaxted" userId="9f9508456a4a5dab" providerId="LiveId" clId="{637E014A-DC4E-4681-9229-D2CBB57988E5}" dt="2023-07-27T09:31:26.104" v="1692" actId="1076"/>
            <ac:spMkLst>
              <pc:docMk/>
              <pc:sldMasterMk cId="2241275065" sldId="2147483727"/>
              <pc:sldLayoutMk cId="1859466271" sldId="2147483732"/>
              <ac:spMk id="4" creationId="{AFF410C9-FB34-8C7D-1C7D-39281D7279C2}"/>
            </ac:spMkLst>
          </pc:spChg>
          <pc:spChg chg="del">
            <ac:chgData name="Simon Shaxted" userId="9f9508456a4a5dab" providerId="LiveId" clId="{637E014A-DC4E-4681-9229-D2CBB57988E5}" dt="2023-07-24T14:31:10.121" v="1006" actId="478"/>
            <ac:spMkLst>
              <pc:docMk/>
              <pc:sldMasterMk cId="2241275065" sldId="2147483727"/>
              <pc:sldLayoutMk cId="1859466271" sldId="2147483732"/>
              <ac:spMk id="5" creationId="{6872F2CC-9FDE-E364-8806-1E9628C7FAA8}"/>
            </ac:spMkLst>
          </pc:spChg>
          <pc:spChg chg="add mod">
            <ac:chgData name="Simon Shaxted" userId="9f9508456a4a5dab" providerId="LiveId" clId="{637E014A-DC4E-4681-9229-D2CBB57988E5}" dt="2023-07-27T09:10:00.248" v="1627" actId="20577"/>
            <ac:spMkLst>
              <pc:docMk/>
              <pc:sldMasterMk cId="2241275065" sldId="2147483727"/>
              <pc:sldLayoutMk cId="1859466271" sldId="2147483732"/>
              <ac:spMk id="5" creationId="{9618A867-6037-DED1-A48F-179AE4B86126}"/>
            </ac:spMkLst>
          </pc:spChg>
          <pc:spChg chg="add mod">
            <ac:chgData name="Simon Shaxted" userId="9f9508456a4a5dab" providerId="LiveId" clId="{637E014A-DC4E-4681-9229-D2CBB57988E5}" dt="2023-07-27T09:33:03.016" v="1743" actId="113"/>
            <ac:spMkLst>
              <pc:docMk/>
              <pc:sldMasterMk cId="2241275065" sldId="2147483727"/>
              <pc:sldLayoutMk cId="1859466271" sldId="2147483732"/>
              <ac:spMk id="6" creationId="{4AA3EFB0-3137-CF72-9CD6-FE2E0749F610}"/>
            </ac:spMkLst>
          </pc:spChg>
          <pc:spChg chg="del">
            <ac:chgData name="Simon Shaxted" userId="9f9508456a4a5dab" providerId="LiveId" clId="{637E014A-DC4E-4681-9229-D2CBB57988E5}" dt="2023-07-24T14:31:10.121" v="1006" actId="478"/>
            <ac:spMkLst>
              <pc:docMk/>
              <pc:sldMasterMk cId="2241275065" sldId="2147483727"/>
              <pc:sldLayoutMk cId="1859466271" sldId="2147483732"/>
              <ac:spMk id="6" creationId="{9C1F498C-0A23-04A2-8DA8-5DE1A75F8397}"/>
            </ac:spMkLst>
          </pc:spChg>
          <pc:spChg chg="del">
            <ac:chgData name="Simon Shaxted" userId="9f9508456a4a5dab" providerId="LiveId" clId="{637E014A-DC4E-4681-9229-D2CBB57988E5}" dt="2023-07-24T14:31:10.121" v="1006" actId="478"/>
            <ac:spMkLst>
              <pc:docMk/>
              <pc:sldMasterMk cId="2241275065" sldId="2147483727"/>
              <pc:sldLayoutMk cId="1859466271" sldId="2147483732"/>
              <ac:spMk id="7" creationId="{40BC0B00-65D1-8F06-3A90-C1630663D965}"/>
            </ac:spMkLst>
          </pc:spChg>
          <pc:spChg chg="add mod">
            <ac:chgData name="Simon Shaxted" userId="9f9508456a4a5dab" providerId="LiveId" clId="{637E014A-DC4E-4681-9229-D2CBB57988E5}" dt="2023-07-27T09:33:01.039" v="1742" actId="1076"/>
            <ac:spMkLst>
              <pc:docMk/>
              <pc:sldMasterMk cId="2241275065" sldId="2147483727"/>
              <pc:sldLayoutMk cId="1859466271" sldId="2147483732"/>
              <ac:spMk id="7" creationId="{8F7CB9DE-FC48-ADA3-83EF-107A3DF9B5DF}"/>
            </ac:spMkLst>
          </pc:spChg>
          <pc:spChg chg="del">
            <ac:chgData name="Simon Shaxted" userId="9f9508456a4a5dab" providerId="LiveId" clId="{637E014A-DC4E-4681-9229-D2CBB57988E5}" dt="2023-07-24T14:31:10.121" v="1006" actId="478"/>
            <ac:spMkLst>
              <pc:docMk/>
              <pc:sldMasterMk cId="2241275065" sldId="2147483727"/>
              <pc:sldLayoutMk cId="1859466271" sldId="2147483732"/>
              <ac:spMk id="8" creationId="{FC0B280E-FBF5-E03D-A0E0-BE7B1236ABCE}"/>
            </ac:spMkLst>
          </pc:spChg>
          <pc:spChg chg="del">
            <ac:chgData name="Simon Shaxted" userId="9f9508456a4a5dab" providerId="LiveId" clId="{637E014A-DC4E-4681-9229-D2CBB57988E5}" dt="2023-07-24T14:31:10.121" v="1006" actId="478"/>
            <ac:spMkLst>
              <pc:docMk/>
              <pc:sldMasterMk cId="2241275065" sldId="2147483727"/>
              <pc:sldLayoutMk cId="1859466271" sldId="2147483732"/>
              <ac:spMk id="9" creationId="{D0A8B541-C584-46BF-257E-AFE85A8FD444}"/>
            </ac:spMkLst>
          </pc:spChg>
          <pc:spChg chg="add mod">
            <ac:chgData name="Simon Shaxted" userId="9f9508456a4a5dab" providerId="LiveId" clId="{637E014A-DC4E-4681-9229-D2CBB57988E5}" dt="2023-07-24T14:39:01.502" v="1343" actId="1038"/>
            <ac:spMkLst>
              <pc:docMk/>
              <pc:sldMasterMk cId="2241275065" sldId="2147483727"/>
              <pc:sldLayoutMk cId="1859466271" sldId="2147483732"/>
              <ac:spMk id="10" creationId="{B8DD5A78-4AF3-3B84-C13C-62B395BCE0CB}"/>
            </ac:spMkLst>
          </pc:spChg>
        </pc:sldLayoutChg>
      </pc:sldMasterChg>
      <pc:sldMasterChg chg="add mod addSldLayout modSldLayout">
        <pc:chgData name="Simon Shaxted" userId="9f9508456a4a5dab" providerId="LiveId" clId="{637E014A-DC4E-4681-9229-D2CBB57988E5}" dt="2023-07-27T10:23:00.120" v="1787" actId="2890"/>
        <pc:sldMasterMkLst>
          <pc:docMk/>
          <pc:sldMasterMk cId="214190066" sldId="2147483735"/>
        </pc:sldMasterMkLst>
        <pc:sldLayoutChg chg="add mod replId">
          <pc:chgData name="Simon Shaxted" userId="9f9508456a4a5dab" providerId="LiveId" clId="{637E014A-DC4E-4681-9229-D2CBB57988E5}" dt="2023-07-27T10:23:00.120" v="1787" actId="2890"/>
          <pc:sldLayoutMkLst>
            <pc:docMk/>
            <pc:sldMasterMk cId="214190066" sldId="2147483735"/>
            <pc:sldLayoutMk cId="592739994" sldId="2147483736"/>
          </pc:sldLayoutMkLst>
        </pc:sldLayoutChg>
        <pc:sldLayoutChg chg="add mod replId">
          <pc:chgData name="Simon Shaxted" userId="9f9508456a4a5dab" providerId="LiveId" clId="{637E014A-DC4E-4681-9229-D2CBB57988E5}" dt="2023-07-27T10:23:00.120" v="1787" actId="2890"/>
          <pc:sldLayoutMkLst>
            <pc:docMk/>
            <pc:sldMasterMk cId="214190066" sldId="2147483735"/>
            <pc:sldLayoutMk cId="1643721035" sldId="2147483737"/>
          </pc:sldLayoutMkLst>
        </pc:sldLayoutChg>
      </pc:sldMasterChg>
    </pc:docChg>
  </pc:docChgLst>
  <pc:docChgLst>
    <pc:chgData name="Simon Shaxted" userId="9f9508456a4a5dab" providerId="LiveId" clId="{A98D6B15-6E0E-4CF2-9620-2C51A8CEB33F}"/>
    <pc:docChg chg="custSel addSld modSld sldOrd modMainMaster">
      <pc:chgData name="Simon Shaxted" userId="9f9508456a4a5dab" providerId="LiveId" clId="{A98D6B15-6E0E-4CF2-9620-2C51A8CEB33F}" dt="2023-09-01T17:09:20.577" v="100"/>
      <pc:docMkLst>
        <pc:docMk/>
      </pc:docMkLst>
      <pc:sldChg chg="new">
        <pc:chgData name="Simon Shaxted" userId="9f9508456a4a5dab" providerId="LiveId" clId="{A98D6B15-6E0E-4CF2-9620-2C51A8CEB33F}" dt="2023-09-01T16:37:28.929" v="0" actId="680"/>
        <pc:sldMkLst>
          <pc:docMk/>
          <pc:sldMk cId="3766811641" sldId="266"/>
        </pc:sldMkLst>
      </pc:sldChg>
      <pc:sldChg chg="addSp modSp new">
        <pc:chgData name="Simon Shaxted" userId="9f9508456a4a5dab" providerId="LiveId" clId="{A98D6B15-6E0E-4CF2-9620-2C51A8CEB33F}" dt="2023-09-01T16:40:02.592" v="70"/>
        <pc:sldMkLst>
          <pc:docMk/>
          <pc:sldMk cId="1537704245" sldId="267"/>
        </pc:sldMkLst>
        <pc:spChg chg="add mod">
          <ac:chgData name="Simon Shaxted" userId="9f9508456a4a5dab" providerId="LiveId" clId="{A98D6B15-6E0E-4CF2-9620-2C51A8CEB33F}" dt="2023-09-01T16:39:53.779" v="69"/>
          <ac:spMkLst>
            <pc:docMk/>
            <pc:sldMk cId="1537704245" sldId="267"/>
            <ac:spMk id="2" creationId="{0517DA6F-58CE-8452-4B52-857BE547C316}"/>
          </ac:spMkLst>
        </pc:spChg>
        <pc:spChg chg="add mod">
          <ac:chgData name="Simon Shaxted" userId="9f9508456a4a5dab" providerId="LiveId" clId="{A98D6B15-6E0E-4CF2-9620-2C51A8CEB33F}" dt="2023-09-01T16:39:53.779" v="69"/>
          <ac:spMkLst>
            <pc:docMk/>
            <pc:sldMk cId="1537704245" sldId="267"/>
            <ac:spMk id="3" creationId="{1C3D0310-7E7A-30CF-AF2D-B23FC497EC82}"/>
          </ac:spMkLst>
        </pc:spChg>
        <pc:spChg chg="add mod">
          <ac:chgData name="Simon Shaxted" userId="9f9508456a4a5dab" providerId="LiveId" clId="{A98D6B15-6E0E-4CF2-9620-2C51A8CEB33F}" dt="2023-09-01T16:39:53.779" v="69"/>
          <ac:spMkLst>
            <pc:docMk/>
            <pc:sldMk cId="1537704245" sldId="267"/>
            <ac:spMk id="4" creationId="{059FC69D-A03C-F1D3-9B62-979CD561379B}"/>
          </ac:spMkLst>
        </pc:spChg>
        <pc:spChg chg="add mod">
          <ac:chgData name="Simon Shaxted" userId="9f9508456a4a5dab" providerId="LiveId" clId="{A98D6B15-6E0E-4CF2-9620-2C51A8CEB33F}" dt="2023-09-01T16:39:53.779" v="69"/>
          <ac:spMkLst>
            <pc:docMk/>
            <pc:sldMk cId="1537704245" sldId="267"/>
            <ac:spMk id="5" creationId="{ACA6B03A-A9A5-2A64-4A94-DC225BE6ED19}"/>
          </ac:spMkLst>
        </pc:spChg>
        <pc:spChg chg="add mod">
          <ac:chgData name="Simon Shaxted" userId="9f9508456a4a5dab" providerId="LiveId" clId="{A98D6B15-6E0E-4CF2-9620-2C51A8CEB33F}" dt="2023-09-01T16:39:53.779" v="69"/>
          <ac:spMkLst>
            <pc:docMk/>
            <pc:sldMk cId="1537704245" sldId="267"/>
            <ac:spMk id="6" creationId="{BDC4E3A9-AC90-497A-4886-7C8796B7AE40}"/>
          </ac:spMkLst>
        </pc:spChg>
        <pc:spChg chg="add mod">
          <ac:chgData name="Simon Shaxted" userId="9f9508456a4a5dab" providerId="LiveId" clId="{A98D6B15-6E0E-4CF2-9620-2C51A8CEB33F}" dt="2023-09-01T16:39:53.779" v="69"/>
          <ac:spMkLst>
            <pc:docMk/>
            <pc:sldMk cId="1537704245" sldId="267"/>
            <ac:spMk id="7" creationId="{B67B605E-0259-119E-4BCA-1BBB6B025364}"/>
          </ac:spMkLst>
        </pc:spChg>
        <pc:spChg chg="mod">
          <ac:chgData name="Simon Shaxted" userId="9f9508456a4a5dab" providerId="LiveId" clId="{A98D6B15-6E0E-4CF2-9620-2C51A8CEB33F}" dt="2023-09-01T16:40:02.592" v="70"/>
          <ac:spMkLst>
            <pc:docMk/>
            <pc:sldMk cId="1537704245" sldId="267"/>
            <ac:spMk id="12" creationId="{3767057A-47AB-018E-2BBF-D102B093D8CB}"/>
          </ac:spMkLst>
        </pc:spChg>
        <pc:spChg chg="mod">
          <ac:chgData name="Simon Shaxted" userId="9f9508456a4a5dab" providerId="LiveId" clId="{A98D6B15-6E0E-4CF2-9620-2C51A8CEB33F}" dt="2023-09-01T16:40:02.592" v="70"/>
          <ac:spMkLst>
            <pc:docMk/>
            <pc:sldMk cId="1537704245" sldId="267"/>
            <ac:spMk id="13" creationId="{D42BBAF1-2300-517F-C0E0-39A5465D38D7}"/>
          </ac:spMkLst>
        </pc:spChg>
        <pc:spChg chg="mod">
          <ac:chgData name="Simon Shaxted" userId="9f9508456a4a5dab" providerId="LiveId" clId="{A98D6B15-6E0E-4CF2-9620-2C51A8CEB33F}" dt="2023-09-01T16:40:02.592" v="70"/>
          <ac:spMkLst>
            <pc:docMk/>
            <pc:sldMk cId="1537704245" sldId="267"/>
            <ac:spMk id="14" creationId="{3849381E-9236-CFFA-B375-EF039365AB88}"/>
          </ac:spMkLst>
        </pc:spChg>
        <pc:spChg chg="mod">
          <ac:chgData name="Simon Shaxted" userId="9f9508456a4a5dab" providerId="LiveId" clId="{A98D6B15-6E0E-4CF2-9620-2C51A8CEB33F}" dt="2023-09-01T16:40:02.592" v="70"/>
          <ac:spMkLst>
            <pc:docMk/>
            <pc:sldMk cId="1537704245" sldId="267"/>
            <ac:spMk id="15" creationId="{334B574B-D479-DDE8-8AA2-E13760BC1418}"/>
          </ac:spMkLst>
        </pc:spChg>
        <pc:grpChg chg="add mod">
          <ac:chgData name="Simon Shaxted" userId="9f9508456a4a5dab" providerId="LiveId" clId="{A98D6B15-6E0E-4CF2-9620-2C51A8CEB33F}" dt="2023-09-01T16:40:02.592" v="70"/>
          <ac:grpSpMkLst>
            <pc:docMk/>
            <pc:sldMk cId="1537704245" sldId="267"/>
            <ac:grpSpMk id="8" creationId="{DFAAEC4F-9D6E-8345-431F-2AF76964CD04}"/>
          </ac:grpSpMkLst>
        </pc:grpChg>
        <pc:grpChg chg="mod">
          <ac:chgData name="Simon Shaxted" userId="9f9508456a4a5dab" providerId="LiveId" clId="{A98D6B15-6E0E-4CF2-9620-2C51A8CEB33F}" dt="2023-09-01T16:40:02.592" v="70"/>
          <ac:grpSpMkLst>
            <pc:docMk/>
            <pc:sldMk cId="1537704245" sldId="267"/>
            <ac:grpSpMk id="9" creationId="{C5A75258-35AE-2C4E-8023-2A5E67A2A7CC}"/>
          </ac:grpSpMkLst>
        </pc:grpChg>
        <pc:grpChg chg="mod">
          <ac:chgData name="Simon Shaxted" userId="9f9508456a4a5dab" providerId="LiveId" clId="{A98D6B15-6E0E-4CF2-9620-2C51A8CEB33F}" dt="2023-09-01T16:40:02.592" v="70"/>
          <ac:grpSpMkLst>
            <pc:docMk/>
            <pc:sldMk cId="1537704245" sldId="267"/>
            <ac:grpSpMk id="11" creationId="{8638CAC1-94C3-0187-4E20-F51B5C6C9B95}"/>
          </ac:grpSpMkLst>
        </pc:grpChg>
        <pc:graphicFrameChg chg="mod">
          <ac:chgData name="Simon Shaxted" userId="9f9508456a4a5dab" providerId="LiveId" clId="{A98D6B15-6E0E-4CF2-9620-2C51A8CEB33F}" dt="2023-09-01T16:40:02.592" v="70"/>
          <ac:graphicFrameMkLst>
            <pc:docMk/>
            <pc:sldMk cId="1537704245" sldId="267"/>
            <ac:graphicFrameMk id="10" creationId="{2E6C1DA9-4B49-5C47-9EE6-4BE3DB980DA1}"/>
          </ac:graphicFrameMkLst>
        </pc:graphicFrameChg>
      </pc:sldChg>
      <pc:sldChg chg="addSp modSp new">
        <pc:chgData name="Simon Shaxted" userId="9f9508456a4a5dab" providerId="LiveId" clId="{A98D6B15-6E0E-4CF2-9620-2C51A8CEB33F}" dt="2023-09-01T16:40:18.269" v="71"/>
        <pc:sldMkLst>
          <pc:docMk/>
          <pc:sldMk cId="2072861483" sldId="268"/>
        </pc:sldMkLst>
        <pc:spChg chg="mod">
          <ac:chgData name="Simon Shaxted" userId="9f9508456a4a5dab" providerId="LiveId" clId="{A98D6B15-6E0E-4CF2-9620-2C51A8CEB33F}" dt="2023-09-01T16:40:18.269" v="71"/>
          <ac:spMkLst>
            <pc:docMk/>
            <pc:sldMk cId="2072861483" sldId="268"/>
            <ac:spMk id="4" creationId="{A111ECE8-F967-ADCA-6957-2C6EFD6E012A}"/>
          </ac:spMkLst>
        </pc:spChg>
        <pc:spChg chg="mod">
          <ac:chgData name="Simon Shaxted" userId="9f9508456a4a5dab" providerId="LiveId" clId="{A98D6B15-6E0E-4CF2-9620-2C51A8CEB33F}" dt="2023-09-01T16:40:18.269" v="71"/>
          <ac:spMkLst>
            <pc:docMk/>
            <pc:sldMk cId="2072861483" sldId="268"/>
            <ac:spMk id="5" creationId="{06EDDF08-8348-2241-B512-29B85AF828D9}"/>
          </ac:spMkLst>
        </pc:spChg>
        <pc:spChg chg="mod">
          <ac:chgData name="Simon Shaxted" userId="9f9508456a4a5dab" providerId="LiveId" clId="{A98D6B15-6E0E-4CF2-9620-2C51A8CEB33F}" dt="2023-09-01T16:40:18.269" v="71"/>
          <ac:spMkLst>
            <pc:docMk/>
            <pc:sldMk cId="2072861483" sldId="268"/>
            <ac:spMk id="7" creationId="{E50C7446-D2B3-7C4A-4A41-F73916212F32}"/>
          </ac:spMkLst>
        </pc:spChg>
        <pc:spChg chg="mod">
          <ac:chgData name="Simon Shaxted" userId="9f9508456a4a5dab" providerId="LiveId" clId="{A98D6B15-6E0E-4CF2-9620-2C51A8CEB33F}" dt="2023-09-01T16:40:18.269" v="71"/>
          <ac:spMkLst>
            <pc:docMk/>
            <pc:sldMk cId="2072861483" sldId="268"/>
            <ac:spMk id="8" creationId="{99B928AA-64F9-DA1A-BD89-1EDBD63EDCFF}"/>
          </ac:spMkLst>
        </pc:spChg>
        <pc:spChg chg="add mod">
          <ac:chgData name="Simon Shaxted" userId="9f9508456a4a5dab" providerId="LiveId" clId="{A98D6B15-6E0E-4CF2-9620-2C51A8CEB33F}" dt="2023-09-01T16:40:18.269" v="71"/>
          <ac:spMkLst>
            <pc:docMk/>
            <pc:sldMk cId="2072861483" sldId="268"/>
            <ac:spMk id="9" creationId="{08DA1FCF-D181-882B-DB3C-D56367E3C590}"/>
          </ac:spMkLst>
        </pc:spChg>
        <pc:spChg chg="add mod">
          <ac:chgData name="Simon Shaxted" userId="9f9508456a4a5dab" providerId="LiveId" clId="{A98D6B15-6E0E-4CF2-9620-2C51A8CEB33F}" dt="2023-09-01T16:40:18.269" v="71"/>
          <ac:spMkLst>
            <pc:docMk/>
            <pc:sldMk cId="2072861483" sldId="268"/>
            <ac:spMk id="10" creationId="{63730C54-0176-5D21-9BD2-F9A4F6B51F06}"/>
          </ac:spMkLst>
        </pc:spChg>
        <pc:grpChg chg="add mod">
          <ac:chgData name="Simon Shaxted" userId="9f9508456a4a5dab" providerId="LiveId" clId="{A98D6B15-6E0E-4CF2-9620-2C51A8CEB33F}" dt="2023-09-01T16:40:18.269" v="71"/>
          <ac:grpSpMkLst>
            <pc:docMk/>
            <pc:sldMk cId="2072861483" sldId="268"/>
            <ac:grpSpMk id="3" creationId="{0F90B1BF-2D84-02C9-8072-70BEBF0C5803}"/>
          </ac:grpSpMkLst>
        </pc:grpChg>
        <pc:grpChg chg="add mod">
          <ac:chgData name="Simon Shaxted" userId="9f9508456a4a5dab" providerId="LiveId" clId="{A98D6B15-6E0E-4CF2-9620-2C51A8CEB33F}" dt="2023-09-01T16:40:18.269" v="71"/>
          <ac:grpSpMkLst>
            <pc:docMk/>
            <pc:sldMk cId="2072861483" sldId="268"/>
            <ac:grpSpMk id="6" creationId="{701508B4-18A0-67E4-ACBF-A07428FCB37E}"/>
          </ac:grpSpMkLst>
        </pc:grpChg>
        <pc:graphicFrameChg chg="add mod">
          <ac:chgData name="Simon Shaxted" userId="9f9508456a4a5dab" providerId="LiveId" clId="{A98D6B15-6E0E-4CF2-9620-2C51A8CEB33F}" dt="2023-09-01T16:40:18.269" v="71"/>
          <ac:graphicFrameMkLst>
            <pc:docMk/>
            <pc:sldMk cId="2072861483" sldId="268"/>
            <ac:graphicFrameMk id="2" creationId="{79D216ED-F55B-1171-C6AA-9B885E0011CC}"/>
          </ac:graphicFrameMkLst>
        </pc:graphicFrameChg>
      </pc:sldChg>
      <pc:sldChg chg="addSp modSp new">
        <pc:chgData name="Simon Shaxted" userId="9f9508456a4a5dab" providerId="LiveId" clId="{A98D6B15-6E0E-4CF2-9620-2C51A8CEB33F}" dt="2023-09-01T16:40:39.091" v="72"/>
        <pc:sldMkLst>
          <pc:docMk/>
          <pc:sldMk cId="1073873665" sldId="269"/>
        </pc:sldMkLst>
        <pc:spChg chg="add mod">
          <ac:chgData name="Simon Shaxted" userId="9f9508456a4a5dab" providerId="LiveId" clId="{A98D6B15-6E0E-4CF2-9620-2C51A8CEB33F}" dt="2023-09-01T16:40:39.091" v="72"/>
          <ac:spMkLst>
            <pc:docMk/>
            <pc:sldMk cId="1073873665" sldId="269"/>
            <ac:spMk id="3" creationId="{89A78878-7D27-0E95-A2B5-B00711DD5DA2}"/>
          </ac:spMkLst>
        </pc:spChg>
        <pc:spChg chg="add mod">
          <ac:chgData name="Simon Shaxted" userId="9f9508456a4a5dab" providerId="LiveId" clId="{A98D6B15-6E0E-4CF2-9620-2C51A8CEB33F}" dt="2023-09-01T16:40:39.091" v="72"/>
          <ac:spMkLst>
            <pc:docMk/>
            <pc:sldMk cId="1073873665" sldId="269"/>
            <ac:spMk id="4" creationId="{6284283B-B033-093D-11E5-DC9A3C99A29B}"/>
          </ac:spMkLst>
        </pc:spChg>
        <pc:spChg chg="add mod">
          <ac:chgData name="Simon Shaxted" userId="9f9508456a4a5dab" providerId="LiveId" clId="{A98D6B15-6E0E-4CF2-9620-2C51A8CEB33F}" dt="2023-09-01T16:40:39.091" v="72"/>
          <ac:spMkLst>
            <pc:docMk/>
            <pc:sldMk cId="1073873665" sldId="269"/>
            <ac:spMk id="5" creationId="{CC63CC4A-9C9A-07BF-4468-AAEA86807955}"/>
          </ac:spMkLst>
        </pc:spChg>
        <pc:picChg chg="add mod">
          <ac:chgData name="Simon Shaxted" userId="9f9508456a4a5dab" providerId="LiveId" clId="{A98D6B15-6E0E-4CF2-9620-2C51A8CEB33F}" dt="2023-09-01T16:40:39.091" v="72"/>
          <ac:picMkLst>
            <pc:docMk/>
            <pc:sldMk cId="1073873665" sldId="269"/>
            <ac:picMk id="2" creationId="{B6F4D721-A794-4629-BF30-432C6B918C7B}"/>
          </ac:picMkLst>
        </pc:picChg>
      </pc:sldChg>
      <pc:sldChg chg="addSp modSp new">
        <pc:chgData name="Simon Shaxted" userId="9f9508456a4a5dab" providerId="LiveId" clId="{A98D6B15-6E0E-4CF2-9620-2C51A8CEB33F}" dt="2023-09-01T16:40:53.952" v="73"/>
        <pc:sldMkLst>
          <pc:docMk/>
          <pc:sldMk cId="4109900046" sldId="270"/>
        </pc:sldMkLst>
        <pc:spChg chg="add mod">
          <ac:chgData name="Simon Shaxted" userId="9f9508456a4a5dab" providerId="LiveId" clId="{A98D6B15-6E0E-4CF2-9620-2C51A8CEB33F}" dt="2023-09-01T16:40:53.952" v="73"/>
          <ac:spMkLst>
            <pc:docMk/>
            <pc:sldMk cId="4109900046" sldId="270"/>
            <ac:spMk id="2" creationId="{52EB1965-D246-4298-BE92-BCF365865DCE}"/>
          </ac:spMkLst>
        </pc:spChg>
        <pc:spChg chg="add mod">
          <ac:chgData name="Simon Shaxted" userId="9f9508456a4a5dab" providerId="LiveId" clId="{A98D6B15-6E0E-4CF2-9620-2C51A8CEB33F}" dt="2023-09-01T16:40:53.952" v="73"/>
          <ac:spMkLst>
            <pc:docMk/>
            <pc:sldMk cId="4109900046" sldId="270"/>
            <ac:spMk id="3" creationId="{3A0363C1-84C7-BD73-1046-54842F0A505C}"/>
          </ac:spMkLst>
        </pc:spChg>
        <pc:spChg chg="add mod">
          <ac:chgData name="Simon Shaxted" userId="9f9508456a4a5dab" providerId="LiveId" clId="{A98D6B15-6E0E-4CF2-9620-2C51A8CEB33F}" dt="2023-09-01T16:40:53.952" v="73"/>
          <ac:spMkLst>
            <pc:docMk/>
            <pc:sldMk cId="4109900046" sldId="270"/>
            <ac:spMk id="4" creationId="{C7C5157A-86EC-9E8D-0CB4-036D2B0C7FB3}"/>
          </ac:spMkLst>
        </pc:spChg>
        <pc:spChg chg="add mod">
          <ac:chgData name="Simon Shaxted" userId="9f9508456a4a5dab" providerId="LiveId" clId="{A98D6B15-6E0E-4CF2-9620-2C51A8CEB33F}" dt="2023-09-01T16:40:53.952" v="73"/>
          <ac:spMkLst>
            <pc:docMk/>
            <pc:sldMk cId="4109900046" sldId="270"/>
            <ac:spMk id="7" creationId="{0AEE4840-DD34-3B95-1ED3-057B175B095F}"/>
          </ac:spMkLst>
        </pc:spChg>
        <pc:picChg chg="add mod">
          <ac:chgData name="Simon Shaxted" userId="9f9508456a4a5dab" providerId="LiveId" clId="{A98D6B15-6E0E-4CF2-9620-2C51A8CEB33F}" dt="2023-09-01T16:40:53.952" v="73"/>
          <ac:picMkLst>
            <pc:docMk/>
            <pc:sldMk cId="4109900046" sldId="270"/>
            <ac:picMk id="5" creationId="{8426BFF3-7761-051A-FD15-DFEC4666BECA}"/>
          </ac:picMkLst>
        </pc:picChg>
        <pc:picChg chg="add mod">
          <ac:chgData name="Simon Shaxted" userId="9f9508456a4a5dab" providerId="LiveId" clId="{A98D6B15-6E0E-4CF2-9620-2C51A8CEB33F}" dt="2023-09-01T16:40:53.952" v="73"/>
          <ac:picMkLst>
            <pc:docMk/>
            <pc:sldMk cId="4109900046" sldId="270"/>
            <ac:picMk id="6" creationId="{5A8479CF-5B09-1315-1192-922B455D17D8}"/>
          </ac:picMkLst>
        </pc:picChg>
      </pc:sldChg>
      <pc:sldChg chg="addSp modSp new">
        <pc:chgData name="Simon Shaxted" userId="9f9508456a4a5dab" providerId="LiveId" clId="{A98D6B15-6E0E-4CF2-9620-2C51A8CEB33F}" dt="2023-09-01T16:41:19.055" v="74"/>
        <pc:sldMkLst>
          <pc:docMk/>
          <pc:sldMk cId="3435018763" sldId="271"/>
        </pc:sldMkLst>
        <pc:spChg chg="add mod">
          <ac:chgData name="Simon Shaxted" userId="9f9508456a4a5dab" providerId="LiveId" clId="{A98D6B15-6E0E-4CF2-9620-2C51A8CEB33F}" dt="2023-09-01T16:41:19.055" v="74"/>
          <ac:spMkLst>
            <pc:docMk/>
            <pc:sldMk cId="3435018763" sldId="271"/>
            <ac:spMk id="2" creationId="{550F90CD-EBC2-4692-6FBE-BF4D979F0651}"/>
          </ac:spMkLst>
        </pc:spChg>
        <pc:spChg chg="add mod">
          <ac:chgData name="Simon Shaxted" userId="9f9508456a4a5dab" providerId="LiveId" clId="{A98D6B15-6E0E-4CF2-9620-2C51A8CEB33F}" dt="2023-09-01T16:41:19.055" v="74"/>
          <ac:spMkLst>
            <pc:docMk/>
            <pc:sldMk cId="3435018763" sldId="271"/>
            <ac:spMk id="3" creationId="{8599A329-EC1A-DECA-5FB7-2B0723DD0BA3}"/>
          </ac:spMkLst>
        </pc:spChg>
        <pc:spChg chg="add mod">
          <ac:chgData name="Simon Shaxted" userId="9f9508456a4a5dab" providerId="LiveId" clId="{A98D6B15-6E0E-4CF2-9620-2C51A8CEB33F}" dt="2023-09-01T16:41:19.055" v="74"/>
          <ac:spMkLst>
            <pc:docMk/>
            <pc:sldMk cId="3435018763" sldId="271"/>
            <ac:spMk id="4" creationId="{01BB67A0-E434-E24F-E485-A9EF36E44BD7}"/>
          </ac:spMkLst>
        </pc:spChg>
        <pc:spChg chg="add mod">
          <ac:chgData name="Simon Shaxted" userId="9f9508456a4a5dab" providerId="LiveId" clId="{A98D6B15-6E0E-4CF2-9620-2C51A8CEB33F}" dt="2023-09-01T16:41:19.055" v="74"/>
          <ac:spMkLst>
            <pc:docMk/>
            <pc:sldMk cId="3435018763" sldId="271"/>
            <ac:spMk id="5" creationId="{6F6BB088-14BD-097D-6727-02881D3B5FFA}"/>
          </ac:spMkLst>
        </pc:spChg>
        <pc:spChg chg="add mod">
          <ac:chgData name="Simon Shaxted" userId="9f9508456a4a5dab" providerId="LiveId" clId="{A98D6B15-6E0E-4CF2-9620-2C51A8CEB33F}" dt="2023-09-01T16:41:19.055" v="74"/>
          <ac:spMkLst>
            <pc:docMk/>
            <pc:sldMk cId="3435018763" sldId="271"/>
            <ac:spMk id="6" creationId="{E665B901-AF9F-E545-DAD9-F8B7C296E1AB}"/>
          </ac:spMkLst>
        </pc:spChg>
        <pc:spChg chg="add mod">
          <ac:chgData name="Simon Shaxted" userId="9f9508456a4a5dab" providerId="LiveId" clId="{A98D6B15-6E0E-4CF2-9620-2C51A8CEB33F}" dt="2023-09-01T16:41:19.055" v="74"/>
          <ac:spMkLst>
            <pc:docMk/>
            <pc:sldMk cId="3435018763" sldId="271"/>
            <ac:spMk id="7" creationId="{0555E2B7-D838-F997-3C56-0098F9C2D577}"/>
          </ac:spMkLst>
        </pc:spChg>
        <pc:picChg chg="add mod">
          <ac:chgData name="Simon Shaxted" userId="9f9508456a4a5dab" providerId="LiveId" clId="{A98D6B15-6E0E-4CF2-9620-2C51A8CEB33F}" dt="2023-09-01T16:41:19.055" v="74"/>
          <ac:picMkLst>
            <pc:docMk/>
            <pc:sldMk cId="3435018763" sldId="271"/>
            <ac:picMk id="8" creationId="{821CE80E-D612-F97A-25BF-23325D1D3CBA}"/>
          </ac:picMkLst>
        </pc:picChg>
        <pc:picChg chg="add mod">
          <ac:chgData name="Simon Shaxted" userId="9f9508456a4a5dab" providerId="LiveId" clId="{A98D6B15-6E0E-4CF2-9620-2C51A8CEB33F}" dt="2023-09-01T16:41:19.055" v="74"/>
          <ac:picMkLst>
            <pc:docMk/>
            <pc:sldMk cId="3435018763" sldId="271"/>
            <ac:picMk id="9" creationId="{A7179A82-FC31-2738-5F0F-F26A9FA3515B}"/>
          </ac:picMkLst>
        </pc:picChg>
        <pc:picChg chg="add mod">
          <ac:chgData name="Simon Shaxted" userId="9f9508456a4a5dab" providerId="LiveId" clId="{A98D6B15-6E0E-4CF2-9620-2C51A8CEB33F}" dt="2023-09-01T16:41:19.055" v="74"/>
          <ac:picMkLst>
            <pc:docMk/>
            <pc:sldMk cId="3435018763" sldId="271"/>
            <ac:picMk id="10" creationId="{19DCD622-7B97-2FAF-D269-910942684201}"/>
          </ac:picMkLst>
        </pc:picChg>
        <pc:picChg chg="add mod">
          <ac:chgData name="Simon Shaxted" userId="9f9508456a4a5dab" providerId="LiveId" clId="{A98D6B15-6E0E-4CF2-9620-2C51A8CEB33F}" dt="2023-09-01T16:41:19.055" v="74"/>
          <ac:picMkLst>
            <pc:docMk/>
            <pc:sldMk cId="3435018763" sldId="271"/>
            <ac:picMk id="11" creationId="{0B059997-1B9A-0B4B-8505-C4CF35408152}"/>
          </ac:picMkLst>
        </pc:picChg>
        <pc:picChg chg="add mod">
          <ac:chgData name="Simon Shaxted" userId="9f9508456a4a5dab" providerId="LiveId" clId="{A98D6B15-6E0E-4CF2-9620-2C51A8CEB33F}" dt="2023-09-01T16:41:19.055" v="74"/>
          <ac:picMkLst>
            <pc:docMk/>
            <pc:sldMk cId="3435018763" sldId="271"/>
            <ac:picMk id="12" creationId="{608B85F8-4E9F-3793-2191-D27120129F99}"/>
          </ac:picMkLst>
        </pc:picChg>
      </pc:sldChg>
      <pc:sldChg chg="addSp modSp new ord">
        <pc:chgData name="Simon Shaxted" userId="9f9508456a4a5dab" providerId="LiveId" clId="{A98D6B15-6E0E-4CF2-9620-2C51A8CEB33F}" dt="2023-09-01T17:09:20.577" v="100"/>
        <pc:sldMkLst>
          <pc:docMk/>
          <pc:sldMk cId="1655531576" sldId="272"/>
        </pc:sldMkLst>
        <pc:spChg chg="add mod">
          <ac:chgData name="Simon Shaxted" userId="9f9508456a4a5dab" providerId="LiveId" clId="{A98D6B15-6E0E-4CF2-9620-2C51A8CEB33F}" dt="2023-09-01T16:41:46.008" v="77"/>
          <ac:spMkLst>
            <pc:docMk/>
            <pc:sldMk cId="1655531576" sldId="272"/>
            <ac:spMk id="3" creationId="{80B29274-B053-F7E4-3A21-A623A75FC415}"/>
          </ac:spMkLst>
        </pc:spChg>
        <pc:spChg chg="add mod">
          <ac:chgData name="Simon Shaxted" userId="9f9508456a4a5dab" providerId="LiveId" clId="{A98D6B15-6E0E-4CF2-9620-2C51A8CEB33F}" dt="2023-09-01T16:41:46.008" v="77"/>
          <ac:spMkLst>
            <pc:docMk/>
            <pc:sldMk cId="1655531576" sldId="272"/>
            <ac:spMk id="4" creationId="{C78F4D99-1CA6-642C-CE6C-9DCE14FCA677}"/>
          </ac:spMkLst>
        </pc:spChg>
        <pc:spChg chg="add mod">
          <ac:chgData name="Simon Shaxted" userId="9f9508456a4a5dab" providerId="LiveId" clId="{A98D6B15-6E0E-4CF2-9620-2C51A8CEB33F}" dt="2023-09-01T16:41:46.008" v="77"/>
          <ac:spMkLst>
            <pc:docMk/>
            <pc:sldMk cId="1655531576" sldId="272"/>
            <ac:spMk id="5" creationId="{BEFAD264-1627-401F-7139-FF2E841EC295}"/>
          </ac:spMkLst>
        </pc:spChg>
        <pc:spChg chg="add mod">
          <ac:chgData name="Simon Shaxted" userId="9f9508456a4a5dab" providerId="LiveId" clId="{A98D6B15-6E0E-4CF2-9620-2C51A8CEB33F}" dt="2023-09-01T16:41:46.008" v="77"/>
          <ac:spMkLst>
            <pc:docMk/>
            <pc:sldMk cId="1655531576" sldId="272"/>
            <ac:spMk id="6" creationId="{7E7F13C2-487C-98C5-9D23-7EA161C31A4B}"/>
          </ac:spMkLst>
        </pc:spChg>
        <pc:spChg chg="add mod">
          <ac:chgData name="Simon Shaxted" userId="9f9508456a4a5dab" providerId="LiveId" clId="{A98D6B15-6E0E-4CF2-9620-2C51A8CEB33F}" dt="2023-09-01T16:42:03.729" v="78"/>
          <ac:spMkLst>
            <pc:docMk/>
            <pc:sldMk cId="1655531576" sldId="272"/>
            <ac:spMk id="7" creationId="{1D0FADFC-6B17-4BC0-C8F0-1E6977258AFB}"/>
          </ac:spMkLst>
        </pc:spChg>
        <pc:picChg chg="add mod">
          <ac:chgData name="Simon Shaxted" userId="9f9508456a4a5dab" providerId="LiveId" clId="{A98D6B15-6E0E-4CF2-9620-2C51A8CEB33F}" dt="2023-09-01T16:41:46.008" v="77"/>
          <ac:picMkLst>
            <pc:docMk/>
            <pc:sldMk cId="1655531576" sldId="272"/>
            <ac:picMk id="2" creationId="{CB50EAAB-3303-1A97-4B89-11006B1CC2ED}"/>
          </ac:picMkLst>
        </pc:picChg>
        <pc:picChg chg="add mod">
          <ac:chgData name="Simon Shaxted" userId="9f9508456a4a5dab" providerId="LiveId" clId="{A98D6B15-6E0E-4CF2-9620-2C51A8CEB33F}" dt="2023-09-01T17:09:20.577" v="100"/>
          <ac:picMkLst>
            <pc:docMk/>
            <pc:sldMk cId="1655531576" sldId="272"/>
            <ac:picMk id="8" creationId="{8DD779E0-184D-4199-D83C-B1EABC32B735}"/>
          </ac:picMkLst>
        </pc:picChg>
      </pc:sldChg>
      <pc:sldChg chg="addSp modSp new">
        <pc:chgData name="Simon Shaxted" userId="9f9508456a4a5dab" providerId="LiveId" clId="{A98D6B15-6E0E-4CF2-9620-2C51A8CEB33F}" dt="2023-09-01T16:42:44.003" v="81"/>
        <pc:sldMkLst>
          <pc:docMk/>
          <pc:sldMk cId="3161033591" sldId="273"/>
        </pc:sldMkLst>
        <pc:spChg chg="add mod">
          <ac:chgData name="Simon Shaxted" userId="9f9508456a4a5dab" providerId="LiveId" clId="{A98D6B15-6E0E-4CF2-9620-2C51A8CEB33F}" dt="2023-09-01T16:42:44.003" v="81"/>
          <ac:spMkLst>
            <pc:docMk/>
            <pc:sldMk cId="3161033591" sldId="273"/>
            <ac:spMk id="2" creationId="{BF35EBD3-C1AD-A28C-B302-944EA836736E}"/>
          </ac:spMkLst>
        </pc:spChg>
        <pc:spChg chg="add mod">
          <ac:chgData name="Simon Shaxted" userId="9f9508456a4a5dab" providerId="LiveId" clId="{A98D6B15-6E0E-4CF2-9620-2C51A8CEB33F}" dt="2023-09-01T16:42:44.003" v="81"/>
          <ac:spMkLst>
            <pc:docMk/>
            <pc:sldMk cId="3161033591" sldId="273"/>
            <ac:spMk id="3" creationId="{0E84CEC8-BEEB-494D-3525-3B8ADA0A3062}"/>
          </ac:spMkLst>
        </pc:spChg>
        <pc:spChg chg="add mod">
          <ac:chgData name="Simon Shaxted" userId="9f9508456a4a5dab" providerId="LiveId" clId="{A98D6B15-6E0E-4CF2-9620-2C51A8CEB33F}" dt="2023-09-01T16:42:44.003" v="81"/>
          <ac:spMkLst>
            <pc:docMk/>
            <pc:sldMk cId="3161033591" sldId="273"/>
            <ac:spMk id="4" creationId="{4CADD073-C24B-B828-CCF0-572E31D3BBC9}"/>
          </ac:spMkLst>
        </pc:spChg>
        <pc:spChg chg="add mod">
          <ac:chgData name="Simon Shaxted" userId="9f9508456a4a5dab" providerId="LiveId" clId="{A98D6B15-6E0E-4CF2-9620-2C51A8CEB33F}" dt="2023-09-01T16:42:44.003" v="81"/>
          <ac:spMkLst>
            <pc:docMk/>
            <pc:sldMk cId="3161033591" sldId="273"/>
            <ac:spMk id="5" creationId="{080312AC-FCC4-B93B-E52E-B102A278B326}"/>
          </ac:spMkLst>
        </pc:spChg>
        <pc:spChg chg="add mod">
          <ac:chgData name="Simon Shaxted" userId="9f9508456a4a5dab" providerId="LiveId" clId="{A98D6B15-6E0E-4CF2-9620-2C51A8CEB33F}" dt="2023-09-01T16:42:44.003" v="81"/>
          <ac:spMkLst>
            <pc:docMk/>
            <pc:sldMk cId="3161033591" sldId="273"/>
            <ac:spMk id="6" creationId="{525D3D60-F60A-863D-6CC8-D941C1091C93}"/>
          </ac:spMkLst>
        </pc:spChg>
        <pc:spChg chg="add mod">
          <ac:chgData name="Simon Shaxted" userId="9f9508456a4a5dab" providerId="LiveId" clId="{A98D6B15-6E0E-4CF2-9620-2C51A8CEB33F}" dt="2023-09-01T16:42:44.003" v="81"/>
          <ac:spMkLst>
            <pc:docMk/>
            <pc:sldMk cId="3161033591" sldId="273"/>
            <ac:spMk id="7" creationId="{31025591-A71E-ED25-0E7A-1085C6498AB2}"/>
          </ac:spMkLst>
        </pc:spChg>
        <pc:spChg chg="add mod">
          <ac:chgData name="Simon Shaxted" userId="9f9508456a4a5dab" providerId="LiveId" clId="{A98D6B15-6E0E-4CF2-9620-2C51A8CEB33F}" dt="2023-09-01T16:42:44.003" v="81"/>
          <ac:spMkLst>
            <pc:docMk/>
            <pc:sldMk cId="3161033591" sldId="273"/>
            <ac:spMk id="8" creationId="{DD75C76B-DC3A-F9EB-DD95-B0AEF472755B}"/>
          </ac:spMkLst>
        </pc:spChg>
        <pc:spChg chg="add mod">
          <ac:chgData name="Simon Shaxted" userId="9f9508456a4a5dab" providerId="LiveId" clId="{A98D6B15-6E0E-4CF2-9620-2C51A8CEB33F}" dt="2023-09-01T16:42:44.003" v="81"/>
          <ac:spMkLst>
            <pc:docMk/>
            <pc:sldMk cId="3161033591" sldId="273"/>
            <ac:spMk id="9" creationId="{2EF26609-5526-0563-BD9A-5E68EDC2EB4D}"/>
          </ac:spMkLst>
        </pc:spChg>
        <pc:spChg chg="add mod">
          <ac:chgData name="Simon Shaxted" userId="9f9508456a4a5dab" providerId="LiveId" clId="{A98D6B15-6E0E-4CF2-9620-2C51A8CEB33F}" dt="2023-09-01T16:42:44.003" v="81"/>
          <ac:spMkLst>
            <pc:docMk/>
            <pc:sldMk cId="3161033591" sldId="273"/>
            <ac:spMk id="10" creationId="{B7AB11E9-3197-E913-6138-D24CF515FEB4}"/>
          </ac:spMkLst>
        </pc:spChg>
        <pc:spChg chg="add mod">
          <ac:chgData name="Simon Shaxted" userId="9f9508456a4a5dab" providerId="LiveId" clId="{A98D6B15-6E0E-4CF2-9620-2C51A8CEB33F}" dt="2023-09-01T16:42:44.003" v="81"/>
          <ac:spMkLst>
            <pc:docMk/>
            <pc:sldMk cId="3161033591" sldId="273"/>
            <ac:spMk id="11" creationId="{D5F10F68-381E-82DF-AC28-62916643C3EA}"/>
          </ac:spMkLst>
        </pc:spChg>
      </pc:sldChg>
      <pc:sldChg chg="addSp delSp modSp new mod modAnim modNotesTx">
        <pc:chgData name="Simon Shaxted" userId="9f9508456a4a5dab" providerId="LiveId" clId="{A98D6B15-6E0E-4CF2-9620-2C51A8CEB33F}" dt="2023-09-01T16:49:45.894" v="97"/>
        <pc:sldMkLst>
          <pc:docMk/>
          <pc:sldMk cId="2331271486" sldId="274"/>
        </pc:sldMkLst>
        <pc:spChg chg="add mod">
          <ac:chgData name="Simon Shaxted" userId="9f9508456a4a5dab" providerId="LiveId" clId="{A98D6B15-6E0E-4CF2-9620-2C51A8CEB33F}" dt="2023-09-01T16:43:13.668" v="82"/>
          <ac:spMkLst>
            <pc:docMk/>
            <pc:sldMk cId="2331271486" sldId="274"/>
            <ac:spMk id="2" creationId="{31285DF1-3860-26FE-6C79-D6CB6713A83D}"/>
          </ac:spMkLst>
        </pc:spChg>
        <pc:spChg chg="add mod">
          <ac:chgData name="Simon Shaxted" userId="9f9508456a4a5dab" providerId="LiveId" clId="{A98D6B15-6E0E-4CF2-9620-2C51A8CEB33F}" dt="2023-09-01T16:43:13.668" v="82"/>
          <ac:spMkLst>
            <pc:docMk/>
            <pc:sldMk cId="2331271486" sldId="274"/>
            <ac:spMk id="3" creationId="{6851E29A-2EB1-F552-63B3-EA7C1491795F}"/>
          </ac:spMkLst>
        </pc:spChg>
        <pc:spChg chg="add del mod">
          <ac:chgData name="Simon Shaxted" userId="9f9508456a4a5dab" providerId="LiveId" clId="{A98D6B15-6E0E-4CF2-9620-2C51A8CEB33F}" dt="2023-09-01T16:45:28.263" v="84" actId="478"/>
          <ac:spMkLst>
            <pc:docMk/>
            <pc:sldMk cId="2331271486" sldId="274"/>
            <ac:spMk id="4" creationId="{10F14CCC-97DA-6DDB-A6AD-6D8D72A7F301}"/>
          </ac:spMkLst>
        </pc:spChg>
        <pc:spChg chg="add del mod">
          <ac:chgData name="Simon Shaxted" userId="9f9508456a4a5dab" providerId="LiveId" clId="{A98D6B15-6E0E-4CF2-9620-2C51A8CEB33F}" dt="2023-09-01T16:45:28.263" v="84" actId="478"/>
          <ac:spMkLst>
            <pc:docMk/>
            <pc:sldMk cId="2331271486" sldId="274"/>
            <ac:spMk id="5" creationId="{70AC704A-A8C7-7914-53D5-1D5B37A4010A}"/>
          </ac:spMkLst>
        </pc:spChg>
        <pc:spChg chg="add mod">
          <ac:chgData name="Simon Shaxted" userId="9f9508456a4a5dab" providerId="LiveId" clId="{A98D6B15-6E0E-4CF2-9620-2C51A8CEB33F}" dt="2023-09-01T16:45:29.571" v="85"/>
          <ac:spMkLst>
            <pc:docMk/>
            <pc:sldMk cId="2331271486" sldId="274"/>
            <ac:spMk id="6" creationId="{8FB23366-0C64-6806-94AA-0FD6B8C8766E}"/>
          </ac:spMkLst>
        </pc:spChg>
        <pc:spChg chg="add mod">
          <ac:chgData name="Simon Shaxted" userId="9f9508456a4a5dab" providerId="LiveId" clId="{A98D6B15-6E0E-4CF2-9620-2C51A8CEB33F}" dt="2023-09-01T16:45:29.571" v="85"/>
          <ac:spMkLst>
            <pc:docMk/>
            <pc:sldMk cId="2331271486" sldId="274"/>
            <ac:spMk id="7" creationId="{7F5FACB3-DF8E-98FC-7CF4-7F9869737019}"/>
          </ac:spMkLst>
        </pc:spChg>
        <pc:spChg chg="add mod">
          <ac:chgData name="Simon Shaxted" userId="9f9508456a4a5dab" providerId="LiveId" clId="{A98D6B15-6E0E-4CF2-9620-2C51A8CEB33F}" dt="2023-09-01T16:45:29.571" v="85"/>
          <ac:spMkLst>
            <pc:docMk/>
            <pc:sldMk cId="2331271486" sldId="274"/>
            <ac:spMk id="8" creationId="{A37718A2-3A99-F9C4-3B97-C23CDF7F30A5}"/>
          </ac:spMkLst>
        </pc:spChg>
        <pc:spChg chg="add mod">
          <ac:chgData name="Simon Shaxted" userId="9f9508456a4a5dab" providerId="LiveId" clId="{A98D6B15-6E0E-4CF2-9620-2C51A8CEB33F}" dt="2023-09-01T16:45:29.571" v="85"/>
          <ac:spMkLst>
            <pc:docMk/>
            <pc:sldMk cId="2331271486" sldId="274"/>
            <ac:spMk id="9" creationId="{01BAF1DB-B497-96BC-E58B-36126EFA0EBB}"/>
          </ac:spMkLst>
        </pc:spChg>
        <pc:spChg chg="add mod">
          <ac:chgData name="Simon Shaxted" userId="9f9508456a4a5dab" providerId="LiveId" clId="{A98D6B15-6E0E-4CF2-9620-2C51A8CEB33F}" dt="2023-09-01T16:45:29.571" v="85"/>
          <ac:spMkLst>
            <pc:docMk/>
            <pc:sldMk cId="2331271486" sldId="274"/>
            <ac:spMk id="10" creationId="{A63B330A-4577-C102-D18F-E6D1C2D40EB1}"/>
          </ac:spMkLst>
        </pc:spChg>
        <pc:spChg chg="add mod">
          <ac:chgData name="Simon Shaxted" userId="9f9508456a4a5dab" providerId="LiveId" clId="{A98D6B15-6E0E-4CF2-9620-2C51A8CEB33F}" dt="2023-09-01T16:45:29.571" v="85"/>
          <ac:spMkLst>
            <pc:docMk/>
            <pc:sldMk cId="2331271486" sldId="274"/>
            <ac:spMk id="11" creationId="{8067D82B-0797-A668-B210-F3A47FA201A0}"/>
          </ac:spMkLst>
        </pc:spChg>
        <pc:spChg chg="add mod">
          <ac:chgData name="Simon Shaxted" userId="9f9508456a4a5dab" providerId="LiveId" clId="{A98D6B15-6E0E-4CF2-9620-2C51A8CEB33F}" dt="2023-09-01T16:45:29.571" v="85"/>
          <ac:spMkLst>
            <pc:docMk/>
            <pc:sldMk cId="2331271486" sldId="274"/>
            <ac:spMk id="12" creationId="{3E29DD5D-4A5B-B1CC-6084-F1AFF060ADE8}"/>
          </ac:spMkLst>
        </pc:spChg>
      </pc:sldChg>
      <pc:sldChg chg="addSp modSp new">
        <pc:chgData name="Simon Shaxted" userId="9f9508456a4a5dab" providerId="LiveId" clId="{A98D6B15-6E0E-4CF2-9620-2C51A8CEB33F}" dt="2023-09-01T16:47:03.086" v="90"/>
        <pc:sldMkLst>
          <pc:docMk/>
          <pc:sldMk cId="1916854507" sldId="275"/>
        </pc:sldMkLst>
        <pc:spChg chg="add mod">
          <ac:chgData name="Simon Shaxted" userId="9f9508456a4a5dab" providerId="LiveId" clId="{A98D6B15-6E0E-4CF2-9620-2C51A8CEB33F}" dt="2023-09-01T16:46:09.245" v="87"/>
          <ac:spMkLst>
            <pc:docMk/>
            <pc:sldMk cId="1916854507" sldId="275"/>
            <ac:spMk id="2" creationId="{9DD091F5-C820-59FA-EEB9-5F57BC3E23C2}"/>
          </ac:spMkLst>
        </pc:spChg>
        <pc:spChg chg="add mod">
          <ac:chgData name="Simon Shaxted" userId="9f9508456a4a5dab" providerId="LiveId" clId="{A98D6B15-6E0E-4CF2-9620-2C51A8CEB33F}" dt="2023-09-01T16:46:09.245" v="87"/>
          <ac:spMkLst>
            <pc:docMk/>
            <pc:sldMk cId="1916854507" sldId="275"/>
            <ac:spMk id="3" creationId="{DDB88775-983E-E0C1-367F-1DD2F01D23D2}"/>
          </ac:spMkLst>
        </pc:spChg>
        <pc:spChg chg="add mod">
          <ac:chgData name="Simon Shaxted" userId="9f9508456a4a5dab" providerId="LiveId" clId="{A98D6B15-6E0E-4CF2-9620-2C51A8CEB33F}" dt="2023-09-01T16:47:03.086" v="90"/>
          <ac:spMkLst>
            <pc:docMk/>
            <pc:sldMk cId="1916854507" sldId="275"/>
            <ac:spMk id="4" creationId="{638E3971-02DC-9AB4-0208-008B9A597955}"/>
          </ac:spMkLst>
        </pc:spChg>
        <pc:spChg chg="add mod">
          <ac:chgData name="Simon Shaxted" userId="9f9508456a4a5dab" providerId="LiveId" clId="{A98D6B15-6E0E-4CF2-9620-2C51A8CEB33F}" dt="2023-09-01T16:47:03.086" v="90"/>
          <ac:spMkLst>
            <pc:docMk/>
            <pc:sldMk cId="1916854507" sldId="275"/>
            <ac:spMk id="5" creationId="{B12F61D5-5BE8-39AE-BBCE-8E8EB8AA4D95}"/>
          </ac:spMkLst>
        </pc:spChg>
        <pc:spChg chg="add mod">
          <ac:chgData name="Simon Shaxted" userId="9f9508456a4a5dab" providerId="LiveId" clId="{A98D6B15-6E0E-4CF2-9620-2C51A8CEB33F}" dt="2023-09-01T16:47:03.086" v="90"/>
          <ac:spMkLst>
            <pc:docMk/>
            <pc:sldMk cId="1916854507" sldId="275"/>
            <ac:spMk id="6" creationId="{AF30CD86-B739-27AD-988E-1454B32F13A9}"/>
          </ac:spMkLst>
        </pc:spChg>
        <pc:spChg chg="add mod">
          <ac:chgData name="Simon Shaxted" userId="9f9508456a4a5dab" providerId="LiveId" clId="{A98D6B15-6E0E-4CF2-9620-2C51A8CEB33F}" dt="2023-09-01T16:47:03.086" v="90"/>
          <ac:spMkLst>
            <pc:docMk/>
            <pc:sldMk cId="1916854507" sldId="275"/>
            <ac:spMk id="7" creationId="{0B1FE044-BFF9-85A6-AEE0-7DCE210DAFEF}"/>
          </ac:spMkLst>
        </pc:spChg>
        <pc:spChg chg="add mod">
          <ac:chgData name="Simon Shaxted" userId="9f9508456a4a5dab" providerId="LiveId" clId="{A98D6B15-6E0E-4CF2-9620-2C51A8CEB33F}" dt="2023-09-01T16:47:03.086" v="90"/>
          <ac:spMkLst>
            <pc:docMk/>
            <pc:sldMk cId="1916854507" sldId="275"/>
            <ac:spMk id="8" creationId="{536476CE-1542-3FDE-02D2-20A059661F32}"/>
          </ac:spMkLst>
        </pc:spChg>
      </pc:sldChg>
      <pc:sldChg chg="addSp modSp add modAnim">
        <pc:chgData name="Simon Shaxted" userId="9f9508456a4a5dab" providerId="LiveId" clId="{A98D6B15-6E0E-4CF2-9620-2C51A8CEB33F}" dt="2023-09-01T16:49:40.023" v="94"/>
        <pc:sldMkLst>
          <pc:docMk/>
          <pc:sldMk cId="1575440293" sldId="276"/>
        </pc:sldMkLst>
        <pc:spChg chg="add mod">
          <ac:chgData name="Simon Shaxted" userId="9f9508456a4a5dab" providerId="LiveId" clId="{A98D6B15-6E0E-4CF2-9620-2C51A8CEB33F}" dt="2023-09-01T16:47:30.240" v="91"/>
          <ac:spMkLst>
            <pc:docMk/>
            <pc:sldMk cId="1575440293" sldId="276"/>
            <ac:spMk id="4" creationId="{91890C4F-BB22-C16D-A13D-74ADA5048E12}"/>
          </ac:spMkLst>
        </pc:spChg>
        <pc:spChg chg="add mod">
          <ac:chgData name="Simon Shaxted" userId="9f9508456a4a5dab" providerId="LiveId" clId="{A98D6B15-6E0E-4CF2-9620-2C51A8CEB33F}" dt="2023-09-01T16:47:30.240" v="91"/>
          <ac:spMkLst>
            <pc:docMk/>
            <pc:sldMk cId="1575440293" sldId="276"/>
            <ac:spMk id="5" creationId="{9C362644-85FC-C910-D3B2-0F9D65F9D6B7}"/>
          </ac:spMkLst>
        </pc:spChg>
        <pc:spChg chg="add mod">
          <ac:chgData name="Simon Shaxted" userId="9f9508456a4a5dab" providerId="LiveId" clId="{A98D6B15-6E0E-4CF2-9620-2C51A8CEB33F}" dt="2023-09-01T16:47:30.240" v="91"/>
          <ac:spMkLst>
            <pc:docMk/>
            <pc:sldMk cId="1575440293" sldId="276"/>
            <ac:spMk id="6" creationId="{2697B5A1-9007-5A22-001C-525214976321}"/>
          </ac:spMkLst>
        </pc:spChg>
        <pc:spChg chg="add mod">
          <ac:chgData name="Simon Shaxted" userId="9f9508456a4a5dab" providerId="LiveId" clId="{A98D6B15-6E0E-4CF2-9620-2C51A8CEB33F}" dt="2023-09-01T16:47:30.240" v="91"/>
          <ac:spMkLst>
            <pc:docMk/>
            <pc:sldMk cId="1575440293" sldId="276"/>
            <ac:spMk id="7" creationId="{4831A177-C1E4-5C5B-4188-406A9CAD22E1}"/>
          </ac:spMkLst>
        </pc:spChg>
        <pc:spChg chg="add mod">
          <ac:chgData name="Simon Shaxted" userId="9f9508456a4a5dab" providerId="LiveId" clId="{A98D6B15-6E0E-4CF2-9620-2C51A8CEB33F}" dt="2023-09-01T16:47:30.240" v="91"/>
          <ac:spMkLst>
            <pc:docMk/>
            <pc:sldMk cId="1575440293" sldId="276"/>
            <ac:spMk id="8" creationId="{28558D4F-8F42-7E5E-8AC5-C2231EC28597}"/>
          </ac:spMkLst>
        </pc:spChg>
        <pc:spChg chg="add mod">
          <ac:chgData name="Simon Shaxted" userId="9f9508456a4a5dab" providerId="LiveId" clId="{A98D6B15-6E0E-4CF2-9620-2C51A8CEB33F}" dt="2023-09-01T16:47:30.240" v="91"/>
          <ac:spMkLst>
            <pc:docMk/>
            <pc:sldMk cId="1575440293" sldId="276"/>
            <ac:spMk id="9" creationId="{47655E3B-10A9-3EF3-385D-B5B14B9896D9}"/>
          </ac:spMkLst>
        </pc:spChg>
        <pc:spChg chg="add mod">
          <ac:chgData name="Simon Shaxted" userId="9f9508456a4a5dab" providerId="LiveId" clId="{A98D6B15-6E0E-4CF2-9620-2C51A8CEB33F}" dt="2023-09-01T16:47:30.240" v="91"/>
          <ac:spMkLst>
            <pc:docMk/>
            <pc:sldMk cId="1575440293" sldId="276"/>
            <ac:spMk id="10" creationId="{1997C0E2-DB10-2952-5F26-77C204A22D8A}"/>
          </ac:spMkLst>
        </pc:spChg>
        <pc:spChg chg="add mod">
          <ac:chgData name="Simon Shaxted" userId="9f9508456a4a5dab" providerId="LiveId" clId="{A98D6B15-6E0E-4CF2-9620-2C51A8CEB33F}" dt="2023-09-01T16:47:30.240" v="91"/>
          <ac:spMkLst>
            <pc:docMk/>
            <pc:sldMk cId="1575440293" sldId="276"/>
            <ac:spMk id="11" creationId="{3B61FB3B-888A-7FFD-EACB-7FE8C887F807}"/>
          </ac:spMkLst>
        </pc:spChg>
        <pc:spChg chg="add mod">
          <ac:chgData name="Simon Shaxted" userId="9f9508456a4a5dab" providerId="LiveId" clId="{A98D6B15-6E0E-4CF2-9620-2C51A8CEB33F}" dt="2023-09-01T16:47:30.240" v="91"/>
          <ac:spMkLst>
            <pc:docMk/>
            <pc:sldMk cId="1575440293" sldId="276"/>
            <ac:spMk id="12" creationId="{4386370E-E27E-1937-B1B3-B62702B62ED7}"/>
          </ac:spMkLst>
        </pc:spChg>
        <pc:spChg chg="add mod">
          <ac:chgData name="Simon Shaxted" userId="9f9508456a4a5dab" providerId="LiveId" clId="{A98D6B15-6E0E-4CF2-9620-2C51A8CEB33F}" dt="2023-09-01T16:47:30.240" v="91"/>
          <ac:spMkLst>
            <pc:docMk/>
            <pc:sldMk cId="1575440293" sldId="276"/>
            <ac:spMk id="13" creationId="{00876269-8EDA-CA14-B535-4C07C4A5A942}"/>
          </ac:spMkLst>
        </pc:spChg>
        <pc:spChg chg="add mod">
          <ac:chgData name="Simon Shaxted" userId="9f9508456a4a5dab" providerId="LiveId" clId="{A98D6B15-6E0E-4CF2-9620-2C51A8CEB33F}" dt="2023-09-01T16:47:30.240" v="91"/>
          <ac:spMkLst>
            <pc:docMk/>
            <pc:sldMk cId="1575440293" sldId="276"/>
            <ac:spMk id="14" creationId="{C1A643C6-F474-2AFC-539A-61AD2E552BAA}"/>
          </ac:spMkLst>
        </pc:spChg>
        <pc:spChg chg="add mod">
          <ac:chgData name="Simon Shaxted" userId="9f9508456a4a5dab" providerId="LiveId" clId="{A98D6B15-6E0E-4CF2-9620-2C51A8CEB33F}" dt="2023-09-01T16:47:30.240" v="91"/>
          <ac:spMkLst>
            <pc:docMk/>
            <pc:sldMk cId="1575440293" sldId="276"/>
            <ac:spMk id="15" creationId="{14374E19-2EBF-0299-5494-6435D317A558}"/>
          </ac:spMkLst>
        </pc:spChg>
        <pc:spChg chg="add mod">
          <ac:chgData name="Simon Shaxted" userId="9f9508456a4a5dab" providerId="LiveId" clId="{A98D6B15-6E0E-4CF2-9620-2C51A8CEB33F}" dt="2023-09-01T16:47:30.240" v="91"/>
          <ac:spMkLst>
            <pc:docMk/>
            <pc:sldMk cId="1575440293" sldId="276"/>
            <ac:spMk id="16" creationId="{E9695A49-2C84-F7A8-636B-1A18B216CBD2}"/>
          </ac:spMkLst>
        </pc:spChg>
        <pc:spChg chg="add mod">
          <ac:chgData name="Simon Shaxted" userId="9f9508456a4a5dab" providerId="LiveId" clId="{A98D6B15-6E0E-4CF2-9620-2C51A8CEB33F}" dt="2023-09-01T16:47:30.240" v="91"/>
          <ac:spMkLst>
            <pc:docMk/>
            <pc:sldMk cId="1575440293" sldId="276"/>
            <ac:spMk id="17" creationId="{51735BB5-3B85-5996-B323-BB0ED050DA4E}"/>
          </ac:spMkLst>
        </pc:spChg>
        <pc:spChg chg="add mod">
          <ac:chgData name="Simon Shaxted" userId="9f9508456a4a5dab" providerId="LiveId" clId="{A98D6B15-6E0E-4CF2-9620-2C51A8CEB33F}" dt="2023-09-01T16:47:30.240" v="91"/>
          <ac:spMkLst>
            <pc:docMk/>
            <pc:sldMk cId="1575440293" sldId="276"/>
            <ac:spMk id="18" creationId="{75C96A26-6EEB-3B7B-1A2F-80F619DEEDBA}"/>
          </ac:spMkLst>
        </pc:spChg>
        <pc:spChg chg="add mod">
          <ac:chgData name="Simon Shaxted" userId="9f9508456a4a5dab" providerId="LiveId" clId="{A98D6B15-6E0E-4CF2-9620-2C51A8CEB33F}" dt="2023-09-01T16:47:30.240" v="91"/>
          <ac:spMkLst>
            <pc:docMk/>
            <pc:sldMk cId="1575440293" sldId="276"/>
            <ac:spMk id="19" creationId="{7114FC25-BD40-1FEB-90B2-E46FBD655EDC}"/>
          </ac:spMkLst>
        </pc:spChg>
        <pc:spChg chg="add mod">
          <ac:chgData name="Simon Shaxted" userId="9f9508456a4a5dab" providerId="LiveId" clId="{A98D6B15-6E0E-4CF2-9620-2C51A8CEB33F}" dt="2023-09-01T16:47:30.240" v="91"/>
          <ac:spMkLst>
            <pc:docMk/>
            <pc:sldMk cId="1575440293" sldId="276"/>
            <ac:spMk id="20" creationId="{28ACA31A-543E-EB63-E01C-B7D014AE66BE}"/>
          </ac:spMkLst>
        </pc:spChg>
        <pc:spChg chg="add mod">
          <ac:chgData name="Simon Shaxted" userId="9f9508456a4a5dab" providerId="LiveId" clId="{A98D6B15-6E0E-4CF2-9620-2C51A8CEB33F}" dt="2023-09-01T16:47:30.240" v="91"/>
          <ac:spMkLst>
            <pc:docMk/>
            <pc:sldMk cId="1575440293" sldId="276"/>
            <ac:spMk id="21" creationId="{032A102A-EE1D-254F-6637-600560779CD7}"/>
          </ac:spMkLst>
        </pc:spChg>
        <pc:spChg chg="add mod">
          <ac:chgData name="Simon Shaxted" userId="9f9508456a4a5dab" providerId="LiveId" clId="{A98D6B15-6E0E-4CF2-9620-2C51A8CEB33F}" dt="2023-09-01T16:47:30.240" v="91"/>
          <ac:spMkLst>
            <pc:docMk/>
            <pc:sldMk cId="1575440293" sldId="276"/>
            <ac:spMk id="22" creationId="{2A377221-BFFE-E8D5-39B9-291C3359A268}"/>
          </ac:spMkLst>
        </pc:spChg>
      </pc:sldChg>
      <pc:sldChg chg="addSp modSp add modAnim">
        <pc:chgData name="Simon Shaxted" userId="9f9508456a4a5dab" providerId="LiveId" clId="{A98D6B15-6E0E-4CF2-9620-2C51A8CEB33F}" dt="2023-09-01T16:49:36.547" v="93"/>
        <pc:sldMkLst>
          <pc:docMk/>
          <pc:sldMk cId="1548156936" sldId="277"/>
        </pc:sldMkLst>
        <pc:spChg chg="add mod">
          <ac:chgData name="Simon Shaxted" userId="9f9508456a4a5dab" providerId="LiveId" clId="{A98D6B15-6E0E-4CF2-9620-2C51A8CEB33F}" dt="2023-09-01T16:47:54.413" v="92"/>
          <ac:spMkLst>
            <pc:docMk/>
            <pc:sldMk cId="1548156936" sldId="277"/>
            <ac:spMk id="4" creationId="{B6B1E88C-9402-B1C5-D911-D7D2DFAEDE55}"/>
          </ac:spMkLst>
        </pc:spChg>
        <pc:spChg chg="add mod">
          <ac:chgData name="Simon Shaxted" userId="9f9508456a4a5dab" providerId="LiveId" clId="{A98D6B15-6E0E-4CF2-9620-2C51A8CEB33F}" dt="2023-09-01T16:47:54.413" v="92"/>
          <ac:spMkLst>
            <pc:docMk/>
            <pc:sldMk cId="1548156936" sldId="277"/>
            <ac:spMk id="5" creationId="{6E4130EE-A53F-C9CE-133A-1F486092D4F3}"/>
          </ac:spMkLst>
        </pc:spChg>
        <pc:spChg chg="add mod">
          <ac:chgData name="Simon Shaxted" userId="9f9508456a4a5dab" providerId="LiveId" clId="{A98D6B15-6E0E-4CF2-9620-2C51A8CEB33F}" dt="2023-09-01T16:47:54.413" v="92"/>
          <ac:spMkLst>
            <pc:docMk/>
            <pc:sldMk cId="1548156936" sldId="277"/>
            <ac:spMk id="6" creationId="{CDBC55CC-83CD-6927-3BF1-AFDEDC3A952A}"/>
          </ac:spMkLst>
        </pc:spChg>
        <pc:spChg chg="add mod">
          <ac:chgData name="Simon Shaxted" userId="9f9508456a4a5dab" providerId="LiveId" clId="{A98D6B15-6E0E-4CF2-9620-2C51A8CEB33F}" dt="2023-09-01T16:47:54.413" v="92"/>
          <ac:spMkLst>
            <pc:docMk/>
            <pc:sldMk cId="1548156936" sldId="277"/>
            <ac:spMk id="7" creationId="{1B8488AE-3D5D-A1C4-E999-E1A661A2B314}"/>
          </ac:spMkLst>
        </pc:spChg>
        <pc:spChg chg="add mod">
          <ac:chgData name="Simon Shaxted" userId="9f9508456a4a5dab" providerId="LiveId" clId="{A98D6B15-6E0E-4CF2-9620-2C51A8CEB33F}" dt="2023-09-01T16:47:54.413" v="92"/>
          <ac:spMkLst>
            <pc:docMk/>
            <pc:sldMk cId="1548156936" sldId="277"/>
            <ac:spMk id="8" creationId="{A7D006B8-BCDD-9C22-B97F-4DEDB01D4E5B}"/>
          </ac:spMkLst>
        </pc:spChg>
        <pc:spChg chg="add mod">
          <ac:chgData name="Simon Shaxted" userId="9f9508456a4a5dab" providerId="LiveId" clId="{A98D6B15-6E0E-4CF2-9620-2C51A8CEB33F}" dt="2023-09-01T16:47:54.413" v="92"/>
          <ac:spMkLst>
            <pc:docMk/>
            <pc:sldMk cId="1548156936" sldId="277"/>
            <ac:spMk id="9" creationId="{1FD58424-DD4F-AD0A-C3A2-4601347D6E03}"/>
          </ac:spMkLst>
        </pc:spChg>
        <pc:spChg chg="add mod">
          <ac:chgData name="Simon Shaxted" userId="9f9508456a4a5dab" providerId="LiveId" clId="{A98D6B15-6E0E-4CF2-9620-2C51A8CEB33F}" dt="2023-09-01T16:47:54.413" v="92"/>
          <ac:spMkLst>
            <pc:docMk/>
            <pc:sldMk cId="1548156936" sldId="277"/>
            <ac:spMk id="10" creationId="{6B24AF27-F04A-F121-EE8E-0DE64A6F2FD1}"/>
          </ac:spMkLst>
        </pc:spChg>
        <pc:spChg chg="add mod">
          <ac:chgData name="Simon Shaxted" userId="9f9508456a4a5dab" providerId="LiveId" clId="{A98D6B15-6E0E-4CF2-9620-2C51A8CEB33F}" dt="2023-09-01T16:47:54.413" v="92"/>
          <ac:spMkLst>
            <pc:docMk/>
            <pc:sldMk cId="1548156936" sldId="277"/>
            <ac:spMk id="11" creationId="{CC411144-05B3-1D97-90DD-4350195F36F1}"/>
          </ac:spMkLst>
        </pc:spChg>
        <pc:spChg chg="add mod">
          <ac:chgData name="Simon Shaxted" userId="9f9508456a4a5dab" providerId="LiveId" clId="{A98D6B15-6E0E-4CF2-9620-2C51A8CEB33F}" dt="2023-09-01T16:47:54.413" v="92"/>
          <ac:spMkLst>
            <pc:docMk/>
            <pc:sldMk cId="1548156936" sldId="277"/>
            <ac:spMk id="12" creationId="{66667328-5F33-6D31-2F57-D3FB9BD19FED}"/>
          </ac:spMkLst>
        </pc:spChg>
        <pc:spChg chg="add mod">
          <ac:chgData name="Simon Shaxted" userId="9f9508456a4a5dab" providerId="LiveId" clId="{A98D6B15-6E0E-4CF2-9620-2C51A8CEB33F}" dt="2023-09-01T16:47:54.413" v="92"/>
          <ac:spMkLst>
            <pc:docMk/>
            <pc:sldMk cId="1548156936" sldId="277"/>
            <ac:spMk id="13" creationId="{7EAED5D7-8300-7E32-0897-A79887A81292}"/>
          </ac:spMkLst>
        </pc:spChg>
        <pc:spChg chg="add mod">
          <ac:chgData name="Simon Shaxted" userId="9f9508456a4a5dab" providerId="LiveId" clId="{A98D6B15-6E0E-4CF2-9620-2C51A8CEB33F}" dt="2023-09-01T16:47:54.413" v="92"/>
          <ac:spMkLst>
            <pc:docMk/>
            <pc:sldMk cId="1548156936" sldId="277"/>
            <ac:spMk id="14" creationId="{D9F4978B-8D84-B4AD-CB72-2C85871FF960}"/>
          </ac:spMkLst>
        </pc:spChg>
        <pc:spChg chg="add mod">
          <ac:chgData name="Simon Shaxted" userId="9f9508456a4a5dab" providerId="LiveId" clId="{A98D6B15-6E0E-4CF2-9620-2C51A8CEB33F}" dt="2023-09-01T16:47:54.413" v="92"/>
          <ac:spMkLst>
            <pc:docMk/>
            <pc:sldMk cId="1548156936" sldId="277"/>
            <ac:spMk id="15" creationId="{E80A7053-03B3-9B73-B9D0-222EA001B26F}"/>
          </ac:spMkLst>
        </pc:spChg>
        <pc:spChg chg="add mod">
          <ac:chgData name="Simon Shaxted" userId="9f9508456a4a5dab" providerId="LiveId" clId="{A98D6B15-6E0E-4CF2-9620-2C51A8CEB33F}" dt="2023-09-01T16:47:54.413" v="92"/>
          <ac:spMkLst>
            <pc:docMk/>
            <pc:sldMk cId="1548156936" sldId="277"/>
            <ac:spMk id="16" creationId="{E48CF012-7F1A-DE45-AD1B-C48CA152A22B}"/>
          </ac:spMkLst>
        </pc:spChg>
        <pc:spChg chg="add mod">
          <ac:chgData name="Simon Shaxted" userId="9f9508456a4a5dab" providerId="LiveId" clId="{A98D6B15-6E0E-4CF2-9620-2C51A8CEB33F}" dt="2023-09-01T16:47:54.413" v="92"/>
          <ac:spMkLst>
            <pc:docMk/>
            <pc:sldMk cId="1548156936" sldId="277"/>
            <ac:spMk id="17" creationId="{316A9974-51C1-BA98-9602-988122018CB0}"/>
          </ac:spMkLst>
        </pc:spChg>
        <pc:spChg chg="add mod">
          <ac:chgData name="Simon Shaxted" userId="9f9508456a4a5dab" providerId="LiveId" clId="{A98D6B15-6E0E-4CF2-9620-2C51A8CEB33F}" dt="2023-09-01T16:47:54.413" v="92"/>
          <ac:spMkLst>
            <pc:docMk/>
            <pc:sldMk cId="1548156936" sldId="277"/>
            <ac:spMk id="18" creationId="{D6B70D3E-12BA-FE7F-40FC-DE15396AA40E}"/>
          </ac:spMkLst>
        </pc:spChg>
        <pc:spChg chg="add mod">
          <ac:chgData name="Simon Shaxted" userId="9f9508456a4a5dab" providerId="LiveId" clId="{A98D6B15-6E0E-4CF2-9620-2C51A8CEB33F}" dt="2023-09-01T16:47:54.413" v="92"/>
          <ac:spMkLst>
            <pc:docMk/>
            <pc:sldMk cId="1548156936" sldId="277"/>
            <ac:spMk id="19" creationId="{6D4FFF8E-3A4B-440C-F203-E11FA9AE9573}"/>
          </ac:spMkLst>
        </pc:spChg>
        <pc:spChg chg="add mod">
          <ac:chgData name="Simon Shaxted" userId="9f9508456a4a5dab" providerId="LiveId" clId="{A98D6B15-6E0E-4CF2-9620-2C51A8CEB33F}" dt="2023-09-01T16:47:54.413" v="92"/>
          <ac:spMkLst>
            <pc:docMk/>
            <pc:sldMk cId="1548156936" sldId="277"/>
            <ac:spMk id="20" creationId="{00E58C7D-3532-91CC-E408-376A3D643051}"/>
          </ac:spMkLst>
        </pc:spChg>
        <pc:spChg chg="add mod">
          <ac:chgData name="Simon Shaxted" userId="9f9508456a4a5dab" providerId="LiveId" clId="{A98D6B15-6E0E-4CF2-9620-2C51A8CEB33F}" dt="2023-09-01T16:47:54.413" v="92"/>
          <ac:spMkLst>
            <pc:docMk/>
            <pc:sldMk cId="1548156936" sldId="277"/>
            <ac:spMk id="21" creationId="{7E8F4231-E7DD-1164-D5FD-D5315F26C018}"/>
          </ac:spMkLst>
        </pc:spChg>
        <pc:spChg chg="add mod">
          <ac:chgData name="Simon Shaxted" userId="9f9508456a4a5dab" providerId="LiveId" clId="{A98D6B15-6E0E-4CF2-9620-2C51A8CEB33F}" dt="2023-09-01T16:47:54.413" v="92"/>
          <ac:spMkLst>
            <pc:docMk/>
            <pc:sldMk cId="1548156936" sldId="277"/>
            <ac:spMk id="22" creationId="{4A797FB2-DABE-A2F2-5B6A-F02181CA9FC4}"/>
          </ac:spMkLst>
        </pc:spChg>
      </pc:sldChg>
      <pc:sldMasterChg chg="modSldLayout">
        <pc:chgData name="Simon Shaxted" userId="9f9508456a4a5dab" providerId="LiveId" clId="{A98D6B15-6E0E-4CF2-9620-2C51A8CEB33F}" dt="2023-09-01T17:09:06.859" v="99" actId="478"/>
        <pc:sldMasterMkLst>
          <pc:docMk/>
          <pc:sldMasterMk cId="612845616" sldId="2147483788"/>
        </pc:sldMasterMkLst>
        <pc:sldLayoutChg chg="delSp mod">
          <pc:chgData name="Simon Shaxted" userId="9f9508456a4a5dab" providerId="LiveId" clId="{A98D6B15-6E0E-4CF2-9620-2C51A8CEB33F}" dt="2023-09-01T17:09:04.537" v="98" actId="478"/>
          <pc:sldLayoutMkLst>
            <pc:docMk/>
            <pc:sldMasterMk cId="612845616" sldId="2147483788"/>
            <pc:sldLayoutMk cId="2317561437" sldId="2147483790"/>
          </pc:sldLayoutMkLst>
          <pc:spChg chg="del">
            <ac:chgData name="Simon Shaxted" userId="9f9508456a4a5dab" providerId="LiveId" clId="{A98D6B15-6E0E-4CF2-9620-2C51A8CEB33F}" dt="2023-09-01T16:42:11.353" v="79" actId="478"/>
            <ac:spMkLst>
              <pc:docMk/>
              <pc:sldMasterMk cId="612845616" sldId="2147483788"/>
              <pc:sldLayoutMk cId="2317561437" sldId="2147483790"/>
              <ac:spMk id="10" creationId="{5FDB2CF2-613C-2CED-63E4-6821B512DF2B}"/>
            </ac:spMkLst>
          </pc:spChg>
          <pc:picChg chg="del">
            <ac:chgData name="Simon Shaxted" userId="9f9508456a4a5dab" providerId="LiveId" clId="{A98D6B15-6E0E-4CF2-9620-2C51A8CEB33F}" dt="2023-09-01T17:09:04.537" v="98" actId="478"/>
            <ac:picMkLst>
              <pc:docMk/>
              <pc:sldMasterMk cId="612845616" sldId="2147483788"/>
              <pc:sldLayoutMk cId="2317561437" sldId="2147483790"/>
              <ac:picMk id="16" creationId="{F2546A8D-EF83-B4A0-140A-FD71ACA54524}"/>
            </ac:picMkLst>
          </pc:picChg>
        </pc:sldLayoutChg>
        <pc:sldLayoutChg chg="delSp mod">
          <pc:chgData name="Simon Shaxted" userId="9f9508456a4a5dab" providerId="LiveId" clId="{A98D6B15-6E0E-4CF2-9620-2C51A8CEB33F}" dt="2023-09-01T17:09:06.859" v="99" actId="478"/>
          <pc:sldLayoutMkLst>
            <pc:docMk/>
            <pc:sldMasterMk cId="612845616" sldId="2147483788"/>
            <pc:sldLayoutMk cId="2872642523" sldId="2147483848"/>
          </pc:sldLayoutMkLst>
          <pc:spChg chg="del">
            <ac:chgData name="Simon Shaxted" userId="9f9508456a4a5dab" providerId="LiveId" clId="{A98D6B15-6E0E-4CF2-9620-2C51A8CEB33F}" dt="2023-09-01T16:42:15.902" v="80" actId="478"/>
            <ac:spMkLst>
              <pc:docMk/>
              <pc:sldMasterMk cId="612845616" sldId="2147483788"/>
              <pc:sldLayoutMk cId="2872642523" sldId="2147483848"/>
              <ac:spMk id="4" creationId="{4FCFC913-F45C-63EB-B1FF-5137EBDBAFA9}"/>
            </ac:spMkLst>
          </pc:spChg>
          <pc:picChg chg="del">
            <ac:chgData name="Simon Shaxted" userId="9f9508456a4a5dab" providerId="LiveId" clId="{A98D6B15-6E0E-4CF2-9620-2C51A8CEB33F}" dt="2023-09-01T17:09:06.859" v="99" actId="478"/>
            <ac:picMkLst>
              <pc:docMk/>
              <pc:sldMasterMk cId="612845616" sldId="2147483788"/>
              <pc:sldLayoutMk cId="2872642523" sldId="2147483848"/>
              <ac:picMk id="16" creationId="{F2546A8D-EF83-B4A0-140A-FD71ACA54524}"/>
            </ac:picMkLst>
          </pc:picChg>
        </pc:sldLayoutChg>
      </pc:sldMasterChg>
    </pc:docChg>
  </pc:docChgLst>
  <pc:docChgLst>
    <pc:chgData name="Simon Shaxted" userId="9f9508456a4a5dab" providerId="LiveId" clId="{1060EA71-E419-4B28-AD95-AC81645EE05D}"/>
    <pc:docChg chg="undo custSel addSld delSld modMainMaster">
      <pc:chgData name="Simon Shaxted" userId="9f9508456a4a5dab" providerId="LiveId" clId="{1060EA71-E419-4B28-AD95-AC81645EE05D}" dt="2023-07-31T14:41:12.761" v="271" actId="47"/>
      <pc:docMkLst>
        <pc:docMk/>
      </pc:docMkLst>
      <pc:sldChg chg="new del">
        <pc:chgData name="Simon Shaxted" userId="9f9508456a4a5dab" providerId="LiveId" clId="{1060EA71-E419-4B28-AD95-AC81645EE05D}" dt="2023-07-31T14:41:11.714" v="269" actId="47"/>
        <pc:sldMkLst>
          <pc:docMk/>
          <pc:sldMk cId="350062361" sldId="260"/>
        </pc:sldMkLst>
      </pc:sldChg>
      <pc:sldChg chg="new del">
        <pc:chgData name="Simon Shaxted" userId="9f9508456a4a5dab" providerId="LiveId" clId="{1060EA71-E419-4B28-AD95-AC81645EE05D}" dt="2023-07-31T10:04:57.592" v="90" actId="47"/>
        <pc:sldMkLst>
          <pc:docMk/>
          <pc:sldMk cId="1189593988" sldId="260"/>
        </pc:sldMkLst>
      </pc:sldChg>
      <pc:sldChg chg="new del">
        <pc:chgData name="Simon Shaxted" userId="9f9508456a4a5dab" providerId="LiveId" clId="{1060EA71-E419-4B28-AD95-AC81645EE05D}" dt="2023-07-31T10:04:56.556" v="88" actId="47"/>
        <pc:sldMkLst>
          <pc:docMk/>
          <pc:sldMk cId="301194056" sldId="261"/>
        </pc:sldMkLst>
      </pc:sldChg>
      <pc:sldChg chg="new del">
        <pc:chgData name="Simon Shaxted" userId="9f9508456a4a5dab" providerId="LiveId" clId="{1060EA71-E419-4B28-AD95-AC81645EE05D}" dt="2023-07-31T14:41:12.245" v="270" actId="47"/>
        <pc:sldMkLst>
          <pc:docMk/>
          <pc:sldMk cId="2874207855" sldId="261"/>
        </pc:sldMkLst>
      </pc:sldChg>
      <pc:sldChg chg="new del">
        <pc:chgData name="Simon Shaxted" userId="9f9508456a4a5dab" providerId="LiveId" clId="{1060EA71-E419-4B28-AD95-AC81645EE05D}" dt="2023-07-31T14:41:12.761" v="271" actId="47"/>
        <pc:sldMkLst>
          <pc:docMk/>
          <pc:sldMk cId="2435840331" sldId="262"/>
        </pc:sldMkLst>
      </pc:sldChg>
      <pc:sldChg chg="new del">
        <pc:chgData name="Simon Shaxted" userId="9f9508456a4a5dab" providerId="LiveId" clId="{1060EA71-E419-4B28-AD95-AC81645EE05D}" dt="2023-07-31T10:04:56.955" v="89" actId="47"/>
        <pc:sldMkLst>
          <pc:docMk/>
          <pc:sldMk cId="3640894548" sldId="262"/>
        </pc:sldMkLst>
      </pc:sldChg>
      <pc:sldMasterChg chg="delSp mod">
        <pc:chgData name="Simon Shaxted" userId="9f9508456a4a5dab" providerId="LiveId" clId="{1060EA71-E419-4B28-AD95-AC81645EE05D}" dt="2023-07-27T12:53:59.902" v="0" actId="478"/>
        <pc:sldMasterMkLst>
          <pc:docMk/>
          <pc:sldMasterMk cId="1307841505" sldId="2147483690"/>
        </pc:sldMasterMkLst>
        <pc:picChg chg="del">
          <ac:chgData name="Simon Shaxted" userId="9f9508456a4a5dab" providerId="LiveId" clId="{1060EA71-E419-4B28-AD95-AC81645EE05D}" dt="2023-07-27T12:53:59.902" v="0" actId="478"/>
          <ac:picMkLst>
            <pc:docMk/>
            <pc:sldMasterMk cId="1307841505" sldId="2147483690"/>
            <ac:picMk id="7" creationId="{D762A80B-E783-9B89-FF58-09BA58325AF2}"/>
          </ac:picMkLst>
        </pc:picChg>
      </pc:sldMasterChg>
      <pc:sldMasterChg chg="addSp delSp modSp mod modSldLayout">
        <pc:chgData name="Simon Shaxted" userId="9f9508456a4a5dab" providerId="LiveId" clId="{1060EA71-E419-4B28-AD95-AC81645EE05D}" dt="2023-07-31T10:21:36.424" v="265"/>
        <pc:sldMasterMkLst>
          <pc:docMk/>
          <pc:sldMasterMk cId="109025242" sldId="2147483695"/>
        </pc:sldMasterMkLst>
        <pc:picChg chg="add mod">
          <ac:chgData name="Simon Shaxted" userId="9f9508456a4a5dab" providerId="LiveId" clId="{1060EA71-E419-4B28-AD95-AC81645EE05D}" dt="2023-07-31T10:13:26.852" v="199"/>
          <ac:picMkLst>
            <pc:docMk/>
            <pc:sldMasterMk cId="109025242" sldId="2147483695"/>
            <ac:picMk id="2" creationId="{6EFD7C22-EC69-FD7B-3825-D2E8AA76D4B2}"/>
          </ac:picMkLst>
        </pc:picChg>
        <pc:picChg chg="del">
          <ac:chgData name="Simon Shaxted" userId="9f9508456a4a5dab" providerId="LiveId" clId="{1060EA71-E419-4B28-AD95-AC81645EE05D}" dt="2023-07-31T10:13:25.718" v="198" actId="478"/>
          <ac:picMkLst>
            <pc:docMk/>
            <pc:sldMasterMk cId="109025242" sldId="2147483695"/>
            <ac:picMk id="4" creationId="{9732B7D6-3746-0A22-D074-803B362C159B}"/>
          </ac:picMkLst>
        </pc:picChg>
        <pc:sldLayoutChg chg="addSp delSp modSp mod">
          <pc:chgData name="Simon Shaxted" userId="9f9508456a4a5dab" providerId="LiveId" clId="{1060EA71-E419-4B28-AD95-AC81645EE05D}" dt="2023-07-31T10:21:31.868" v="263"/>
          <pc:sldLayoutMkLst>
            <pc:docMk/>
            <pc:sldMasterMk cId="109025242" sldId="2147483695"/>
            <pc:sldLayoutMk cId="1792531094" sldId="2147483696"/>
          </pc:sldLayoutMkLst>
          <pc:spChg chg="add del mod">
            <ac:chgData name="Simon Shaxted" userId="9f9508456a4a5dab" providerId="LiveId" clId="{1060EA71-E419-4B28-AD95-AC81645EE05D}" dt="2023-07-31T10:05:33.584" v="94"/>
            <ac:spMkLst>
              <pc:docMk/>
              <pc:sldMasterMk cId="109025242" sldId="2147483695"/>
              <pc:sldLayoutMk cId="1792531094" sldId="2147483696"/>
              <ac:spMk id="2" creationId="{878A77C6-ED67-F235-2305-07E90B34924A}"/>
            </ac:spMkLst>
          </pc:spChg>
          <pc:spChg chg="del">
            <ac:chgData name="Simon Shaxted" userId="9f9508456a4a5dab" providerId="LiveId" clId="{1060EA71-E419-4B28-AD95-AC81645EE05D}" dt="2023-07-31T10:21:29.838" v="262" actId="478"/>
            <ac:spMkLst>
              <pc:docMk/>
              <pc:sldMasterMk cId="109025242" sldId="2147483695"/>
              <pc:sldLayoutMk cId="1792531094" sldId="2147483696"/>
              <ac:spMk id="3" creationId="{D996556F-62DE-F049-5F53-86F97567F659}"/>
            </ac:spMkLst>
          </pc:spChg>
          <pc:spChg chg="add del mod">
            <ac:chgData name="Simon Shaxted" userId="9f9508456a4a5dab" providerId="LiveId" clId="{1060EA71-E419-4B28-AD95-AC81645EE05D}" dt="2023-07-31T10:06:45.020" v="115" actId="21"/>
            <ac:spMkLst>
              <pc:docMk/>
              <pc:sldMasterMk cId="109025242" sldId="2147483695"/>
              <pc:sldLayoutMk cId="1792531094" sldId="2147483696"/>
              <ac:spMk id="4" creationId="{C8016339-6F46-98F2-3414-3FFB5B553F79}"/>
            </ac:spMkLst>
          </pc:spChg>
          <pc:spChg chg="add del mod">
            <ac:chgData name="Simon Shaxted" userId="9f9508456a4a5dab" providerId="LiveId" clId="{1060EA71-E419-4B28-AD95-AC81645EE05D}" dt="2023-07-31T10:06:45.020" v="115" actId="21"/>
            <ac:spMkLst>
              <pc:docMk/>
              <pc:sldMasterMk cId="109025242" sldId="2147483695"/>
              <pc:sldLayoutMk cId="1792531094" sldId="2147483696"/>
              <ac:spMk id="5" creationId="{365123D6-7729-6DD7-C145-2AD3ACA7B1E3}"/>
            </ac:spMkLst>
          </pc:spChg>
          <pc:spChg chg="add mod">
            <ac:chgData name="Simon Shaxted" userId="9f9508456a4a5dab" providerId="LiveId" clId="{1060EA71-E419-4B28-AD95-AC81645EE05D}" dt="2023-07-31T10:21:31.868" v="263"/>
            <ac:spMkLst>
              <pc:docMk/>
              <pc:sldMasterMk cId="109025242" sldId="2147483695"/>
              <pc:sldLayoutMk cId="1792531094" sldId="2147483696"/>
              <ac:spMk id="6" creationId="{4C38EE69-519C-152C-553E-106795042EA9}"/>
            </ac:spMkLst>
          </pc:spChg>
        </pc:sldLayoutChg>
        <pc:sldLayoutChg chg="addSp delSp modSp mod">
          <pc:chgData name="Simon Shaxted" userId="9f9508456a4a5dab" providerId="LiveId" clId="{1060EA71-E419-4B28-AD95-AC81645EE05D}" dt="2023-07-31T10:21:36.424" v="265"/>
          <pc:sldLayoutMkLst>
            <pc:docMk/>
            <pc:sldMasterMk cId="109025242" sldId="2147483695"/>
            <pc:sldLayoutMk cId="2363072315" sldId="2147483697"/>
          </pc:sldLayoutMkLst>
          <pc:spChg chg="add mod">
            <ac:chgData name="Simon Shaxted" userId="9f9508456a4a5dab" providerId="LiveId" clId="{1060EA71-E419-4B28-AD95-AC81645EE05D}" dt="2023-07-31T10:21:36.424" v="265"/>
            <ac:spMkLst>
              <pc:docMk/>
              <pc:sldMasterMk cId="109025242" sldId="2147483695"/>
              <pc:sldLayoutMk cId="2363072315" sldId="2147483697"/>
              <ac:spMk id="2" creationId="{7AC87717-F8AB-04E8-72BE-DDEC6A1F447F}"/>
            </ac:spMkLst>
          </pc:spChg>
          <pc:spChg chg="del">
            <ac:chgData name="Simon Shaxted" userId="9f9508456a4a5dab" providerId="LiveId" clId="{1060EA71-E419-4B28-AD95-AC81645EE05D}" dt="2023-07-31T10:21:35.708" v="264" actId="478"/>
            <ac:spMkLst>
              <pc:docMk/>
              <pc:sldMasterMk cId="109025242" sldId="2147483695"/>
              <pc:sldLayoutMk cId="2363072315" sldId="2147483697"/>
              <ac:spMk id="3" creationId="{C274C1F6-FFB8-C642-95B4-C5B5D050C326}"/>
            </ac:spMkLst>
          </pc:spChg>
        </pc:sldLayoutChg>
      </pc:sldMasterChg>
      <pc:sldMasterChg chg="addSp delSp modSp mod modSldLayout">
        <pc:chgData name="Simon Shaxted" userId="9f9508456a4a5dab" providerId="LiveId" clId="{1060EA71-E419-4B28-AD95-AC81645EE05D}" dt="2023-07-27T13:04:14.661" v="18" actId="478"/>
        <pc:sldMasterMkLst>
          <pc:docMk/>
          <pc:sldMasterMk cId="2896024183" sldId="2147483716"/>
        </pc:sldMasterMkLst>
        <pc:spChg chg="add del mod">
          <ac:chgData name="Simon Shaxted" userId="9f9508456a4a5dab" providerId="LiveId" clId="{1060EA71-E419-4B28-AD95-AC81645EE05D}" dt="2023-07-27T13:04:11.270" v="16"/>
          <ac:spMkLst>
            <pc:docMk/>
            <pc:sldMasterMk cId="2896024183" sldId="2147483716"/>
            <ac:spMk id="2" creationId="{2D838772-5CAE-8D1A-2BE5-FCA291E15273}"/>
          </ac:spMkLst>
        </pc:spChg>
        <pc:spChg chg="add del mod">
          <ac:chgData name="Simon Shaxted" userId="9f9508456a4a5dab" providerId="LiveId" clId="{1060EA71-E419-4B28-AD95-AC81645EE05D}" dt="2023-07-27T13:04:14.661" v="18" actId="478"/>
          <ac:spMkLst>
            <pc:docMk/>
            <pc:sldMasterMk cId="2896024183" sldId="2147483716"/>
            <ac:spMk id="3" creationId="{DC9F8DC9-320F-CAD8-A58C-7F3A5AC39791}"/>
          </ac:spMkLst>
        </pc:spChg>
        <pc:picChg chg="del">
          <ac:chgData name="Simon Shaxted" userId="9f9508456a4a5dab" providerId="LiveId" clId="{1060EA71-E419-4B28-AD95-AC81645EE05D}" dt="2023-07-27T12:54:30.380" v="1" actId="478"/>
          <ac:picMkLst>
            <pc:docMk/>
            <pc:sldMasterMk cId="2896024183" sldId="2147483716"/>
            <ac:picMk id="7" creationId="{D762A80B-E783-9B89-FF58-09BA58325AF2}"/>
          </ac:picMkLst>
        </pc:picChg>
        <pc:sldLayoutChg chg="addSp delSp modSp mod">
          <pc:chgData name="Simon Shaxted" userId="9f9508456a4a5dab" providerId="LiveId" clId="{1060EA71-E419-4B28-AD95-AC81645EE05D}" dt="2023-07-27T13:03:42.112" v="14" actId="478"/>
          <pc:sldLayoutMkLst>
            <pc:docMk/>
            <pc:sldMasterMk cId="2896024183" sldId="2147483716"/>
            <pc:sldLayoutMk cId="1956929203" sldId="2147483717"/>
          </pc:sldLayoutMkLst>
          <pc:spChg chg="add del mod">
            <ac:chgData name="Simon Shaxted" userId="9f9508456a4a5dab" providerId="LiveId" clId="{1060EA71-E419-4B28-AD95-AC81645EE05D}" dt="2023-07-27T13:03:16.663" v="10" actId="478"/>
            <ac:spMkLst>
              <pc:docMk/>
              <pc:sldMasterMk cId="2896024183" sldId="2147483716"/>
              <pc:sldLayoutMk cId="1956929203" sldId="2147483717"/>
              <ac:spMk id="2" creationId="{1C12383A-2C41-B700-9999-02DF75266A8E}"/>
            </ac:spMkLst>
          </pc:spChg>
          <pc:spChg chg="add del mod">
            <ac:chgData name="Simon Shaxted" userId="9f9508456a4a5dab" providerId="LiveId" clId="{1060EA71-E419-4B28-AD95-AC81645EE05D}" dt="2023-07-27T13:03:37.517" v="12"/>
            <ac:spMkLst>
              <pc:docMk/>
              <pc:sldMasterMk cId="2896024183" sldId="2147483716"/>
              <pc:sldLayoutMk cId="1956929203" sldId="2147483717"/>
              <ac:spMk id="3" creationId="{4B8A9652-FDC3-6AE1-5A84-9D14090EE166}"/>
            </ac:spMkLst>
          </pc:spChg>
          <pc:spChg chg="add del mod">
            <ac:chgData name="Simon Shaxted" userId="9f9508456a4a5dab" providerId="LiveId" clId="{1060EA71-E419-4B28-AD95-AC81645EE05D}" dt="2023-07-27T13:03:42.112" v="14" actId="478"/>
            <ac:spMkLst>
              <pc:docMk/>
              <pc:sldMasterMk cId="2896024183" sldId="2147483716"/>
              <pc:sldLayoutMk cId="1956929203" sldId="2147483717"/>
              <ac:spMk id="4" creationId="{1C9B11BA-3202-AD0A-8F42-5C2562F1277F}"/>
            </ac:spMkLst>
          </pc:spChg>
        </pc:sldLayoutChg>
      </pc:sldMasterChg>
      <pc:sldMasterChg chg="addSp delSp modSp mod modSldLayout">
        <pc:chgData name="Simon Shaxted" userId="9f9508456a4a5dab" providerId="LiveId" clId="{1060EA71-E419-4B28-AD95-AC81645EE05D}" dt="2023-07-31T10:14:06.504" v="207"/>
        <pc:sldMasterMkLst>
          <pc:docMk/>
          <pc:sldMasterMk cId="2209100893" sldId="2147483721"/>
        </pc:sldMasterMkLst>
        <pc:picChg chg="add mod">
          <ac:chgData name="Simon Shaxted" userId="9f9508456a4a5dab" providerId="LiveId" clId="{1060EA71-E419-4B28-AD95-AC81645EE05D}" dt="2023-07-31T10:13:34.842" v="201"/>
          <ac:picMkLst>
            <pc:docMk/>
            <pc:sldMasterMk cId="2209100893" sldId="2147483721"/>
            <ac:picMk id="2" creationId="{1B1E50C7-2BE9-D453-265C-AB137DE88D48}"/>
          </ac:picMkLst>
        </pc:picChg>
        <pc:picChg chg="del">
          <ac:chgData name="Simon Shaxted" userId="9f9508456a4a5dab" providerId="LiveId" clId="{1060EA71-E419-4B28-AD95-AC81645EE05D}" dt="2023-07-31T10:13:33.886" v="200" actId="478"/>
          <ac:picMkLst>
            <pc:docMk/>
            <pc:sldMasterMk cId="2209100893" sldId="2147483721"/>
            <ac:picMk id="4" creationId="{9732B7D6-3746-0A22-D074-803B362C159B}"/>
          </ac:picMkLst>
        </pc:picChg>
        <pc:sldLayoutChg chg="addSp delSp modSp mod">
          <pc:chgData name="Simon Shaxted" userId="9f9508456a4a5dab" providerId="LiveId" clId="{1060EA71-E419-4B28-AD95-AC81645EE05D}" dt="2023-07-31T10:14:02.905" v="205"/>
          <pc:sldLayoutMkLst>
            <pc:docMk/>
            <pc:sldMasterMk cId="2209100893" sldId="2147483721"/>
            <pc:sldLayoutMk cId="3867780197" sldId="2147483722"/>
          </pc:sldLayoutMkLst>
          <pc:spChg chg="add mod">
            <ac:chgData name="Simon Shaxted" userId="9f9508456a4a5dab" providerId="LiveId" clId="{1060EA71-E419-4B28-AD95-AC81645EE05D}" dt="2023-07-31T10:14:02.905" v="205"/>
            <ac:spMkLst>
              <pc:docMk/>
              <pc:sldMasterMk cId="2209100893" sldId="2147483721"/>
              <pc:sldLayoutMk cId="3867780197" sldId="2147483722"/>
              <ac:spMk id="2" creationId="{3DD71855-4EF5-2CF8-D85B-8BCE7F04924B}"/>
            </ac:spMkLst>
          </pc:spChg>
          <pc:spChg chg="del">
            <ac:chgData name="Simon Shaxted" userId="9f9508456a4a5dab" providerId="LiveId" clId="{1060EA71-E419-4B28-AD95-AC81645EE05D}" dt="2023-07-31T10:14:02.205" v="204" actId="478"/>
            <ac:spMkLst>
              <pc:docMk/>
              <pc:sldMasterMk cId="2209100893" sldId="2147483721"/>
              <pc:sldLayoutMk cId="3867780197" sldId="2147483722"/>
              <ac:spMk id="3" creationId="{32E5199C-958C-B076-26DE-23494978BAAD}"/>
            </ac:spMkLst>
          </pc:spChg>
        </pc:sldLayoutChg>
        <pc:sldLayoutChg chg="addSp delSp modSp mod">
          <pc:chgData name="Simon Shaxted" userId="9f9508456a4a5dab" providerId="LiveId" clId="{1060EA71-E419-4B28-AD95-AC81645EE05D}" dt="2023-07-31T10:14:06.504" v="207"/>
          <pc:sldLayoutMkLst>
            <pc:docMk/>
            <pc:sldMasterMk cId="2209100893" sldId="2147483721"/>
            <pc:sldLayoutMk cId="2068396353" sldId="2147483723"/>
          </pc:sldLayoutMkLst>
          <pc:spChg chg="add mod">
            <ac:chgData name="Simon Shaxted" userId="9f9508456a4a5dab" providerId="LiveId" clId="{1060EA71-E419-4B28-AD95-AC81645EE05D}" dt="2023-07-31T10:14:06.504" v="207"/>
            <ac:spMkLst>
              <pc:docMk/>
              <pc:sldMasterMk cId="2209100893" sldId="2147483721"/>
              <pc:sldLayoutMk cId="2068396353" sldId="2147483723"/>
              <ac:spMk id="2" creationId="{5353F684-14F4-E857-6114-E008E8F35A5D}"/>
            </ac:spMkLst>
          </pc:spChg>
          <pc:spChg chg="del">
            <ac:chgData name="Simon Shaxted" userId="9f9508456a4a5dab" providerId="LiveId" clId="{1060EA71-E419-4B28-AD95-AC81645EE05D}" dt="2023-07-31T10:14:05.750" v="206" actId="478"/>
            <ac:spMkLst>
              <pc:docMk/>
              <pc:sldMasterMk cId="2209100893" sldId="2147483721"/>
              <pc:sldLayoutMk cId="2068396353" sldId="2147483723"/>
              <ac:spMk id="3" creationId="{7FB341CF-C4AE-997D-F330-FEA6A6361B1B}"/>
            </ac:spMkLst>
          </pc:spChg>
        </pc:sldLayoutChg>
      </pc:sldMasterChg>
      <pc:sldMasterChg chg="addSp delSp modSp mod modSldLayout">
        <pc:chgData name="Simon Shaxted" userId="9f9508456a4a5dab" providerId="LiveId" clId="{1060EA71-E419-4B28-AD95-AC81645EE05D}" dt="2023-07-31T10:21:03.908" v="261" actId="478"/>
        <pc:sldMasterMkLst>
          <pc:docMk/>
          <pc:sldMasterMk cId="128930782" sldId="2147483724"/>
        </pc:sldMasterMkLst>
        <pc:spChg chg="add del mod">
          <ac:chgData name="Simon Shaxted" userId="9f9508456a4a5dab" providerId="LiveId" clId="{1060EA71-E419-4B28-AD95-AC81645EE05D}" dt="2023-07-31T10:03:51.508" v="83"/>
          <ac:spMkLst>
            <pc:docMk/>
            <pc:sldMasterMk cId="128930782" sldId="2147483724"/>
            <ac:spMk id="3" creationId="{5B03BAFB-8464-6EEB-550C-8B697CD4FD06}"/>
          </ac:spMkLst>
        </pc:spChg>
        <pc:spChg chg="add del mod">
          <ac:chgData name="Simon Shaxted" userId="9f9508456a4a5dab" providerId="LiveId" clId="{1060EA71-E419-4B28-AD95-AC81645EE05D}" dt="2023-07-31T10:12:39.540" v="195" actId="478"/>
          <ac:spMkLst>
            <pc:docMk/>
            <pc:sldMasterMk cId="128930782" sldId="2147483724"/>
            <ac:spMk id="5" creationId="{C0C6FAA1-1A8A-237C-F975-10B56249D3E0}"/>
          </ac:spMkLst>
        </pc:spChg>
        <pc:spChg chg="mod">
          <ac:chgData name="Simon Shaxted" userId="9f9508456a4a5dab" providerId="LiveId" clId="{1060EA71-E419-4B28-AD95-AC81645EE05D}" dt="2023-07-31T10:11:46.269" v="189" actId="12789"/>
          <ac:spMkLst>
            <pc:docMk/>
            <pc:sldMasterMk cId="128930782" sldId="2147483724"/>
            <ac:spMk id="6" creationId="{52B0D346-7417-BAA2-CA1A-D30482FB61B6}"/>
          </ac:spMkLst>
        </pc:spChg>
        <pc:spChg chg="add del mod">
          <ac:chgData name="Simon Shaxted" userId="9f9508456a4a5dab" providerId="LiveId" clId="{1060EA71-E419-4B28-AD95-AC81645EE05D}" dt="2023-07-31T10:12:38.292" v="194" actId="478"/>
          <ac:spMkLst>
            <pc:docMk/>
            <pc:sldMasterMk cId="128930782" sldId="2147483724"/>
            <ac:spMk id="8" creationId="{F8B245A8-4A66-2801-4DA1-5E8D035D185D}"/>
          </ac:spMkLst>
        </pc:spChg>
        <pc:picChg chg="mod">
          <ac:chgData name="Simon Shaxted" userId="9f9508456a4a5dab" providerId="LiveId" clId="{1060EA71-E419-4B28-AD95-AC81645EE05D}" dt="2023-07-31T10:12:15.636" v="193" actId="14100"/>
          <ac:picMkLst>
            <pc:docMk/>
            <pc:sldMasterMk cId="128930782" sldId="2147483724"/>
            <ac:picMk id="4" creationId="{9732B7D6-3746-0A22-D074-803B362C159B}"/>
          </ac:picMkLst>
        </pc:picChg>
        <pc:sldLayoutChg chg="addSp delSp modSp mod">
          <pc:chgData name="Simon Shaxted" userId="9f9508456a4a5dab" providerId="LiveId" clId="{1060EA71-E419-4B28-AD95-AC81645EE05D}" dt="2023-07-31T10:21:03.908" v="261" actId="478"/>
          <pc:sldLayoutMkLst>
            <pc:docMk/>
            <pc:sldMasterMk cId="128930782" sldId="2147483724"/>
            <pc:sldLayoutMk cId="1498513227" sldId="2147483725"/>
          </pc:sldLayoutMkLst>
          <pc:spChg chg="add del mod">
            <ac:chgData name="Simon Shaxted" userId="9f9508456a4a5dab" providerId="LiveId" clId="{1060EA71-E419-4B28-AD95-AC81645EE05D}" dt="2023-07-31T10:04:01.210" v="84" actId="478"/>
            <ac:spMkLst>
              <pc:docMk/>
              <pc:sldMasterMk cId="128930782" sldId="2147483724"/>
              <pc:sldLayoutMk cId="1498513227" sldId="2147483725"/>
              <ac:spMk id="2" creationId="{6D3EF764-35FA-0505-31EF-591FAB0AFFD1}"/>
            </ac:spMkLst>
          </pc:spChg>
          <pc:spChg chg="add mod">
            <ac:chgData name="Simon Shaxted" userId="9f9508456a4a5dab" providerId="LiveId" clId="{1060EA71-E419-4B28-AD95-AC81645EE05D}" dt="2023-07-31T10:07:31.940" v="133" actId="1036"/>
            <ac:spMkLst>
              <pc:docMk/>
              <pc:sldMasterMk cId="128930782" sldId="2147483724"/>
              <pc:sldLayoutMk cId="1498513227" sldId="2147483725"/>
              <ac:spMk id="3" creationId="{0C166033-1F58-4EA1-64C9-57D7352C30BA}"/>
            </ac:spMkLst>
          </pc:spChg>
          <pc:spChg chg="add del mod">
            <ac:chgData name="Simon Shaxted" userId="9f9508456a4a5dab" providerId="LiveId" clId="{1060EA71-E419-4B28-AD95-AC81645EE05D}" dt="2023-07-31T10:07:14.084" v="126" actId="478"/>
            <ac:spMkLst>
              <pc:docMk/>
              <pc:sldMasterMk cId="128930782" sldId="2147483724"/>
              <pc:sldLayoutMk cId="1498513227" sldId="2147483725"/>
              <ac:spMk id="4" creationId="{11EE6F4F-D662-2ECA-6776-2DB5F7CCBC66}"/>
            </ac:spMkLst>
          </pc:spChg>
          <pc:spChg chg="add del mod">
            <ac:chgData name="Simon Shaxted" userId="9f9508456a4a5dab" providerId="LiveId" clId="{1060EA71-E419-4B28-AD95-AC81645EE05D}" dt="2023-07-31T10:21:03.908" v="261" actId="478"/>
            <ac:spMkLst>
              <pc:docMk/>
              <pc:sldMasterMk cId="128930782" sldId="2147483724"/>
              <pc:sldLayoutMk cId="1498513227" sldId="2147483725"/>
              <ac:spMk id="5" creationId="{7A722318-8BCD-55BD-98A3-00A11A1C8F86}"/>
            </ac:spMkLst>
          </pc:spChg>
          <pc:spChg chg="add del mod">
            <ac:chgData name="Simon Shaxted" userId="9f9508456a4a5dab" providerId="LiveId" clId="{1060EA71-E419-4B28-AD95-AC81645EE05D}" dt="2023-07-31T10:21:03.125" v="260" actId="478"/>
            <ac:spMkLst>
              <pc:docMk/>
              <pc:sldMasterMk cId="128930782" sldId="2147483724"/>
              <pc:sldLayoutMk cId="1498513227" sldId="2147483725"/>
              <ac:spMk id="6" creationId="{5888908B-50F5-7C33-98B4-FC2E28048CCC}"/>
            </ac:spMkLst>
          </pc:spChg>
        </pc:sldLayoutChg>
        <pc:sldLayoutChg chg="addSp delSp modSp mod">
          <pc:chgData name="Simon Shaxted" userId="9f9508456a4a5dab" providerId="LiveId" clId="{1060EA71-E419-4B28-AD95-AC81645EE05D}" dt="2023-07-31T10:13:11.765" v="197"/>
          <pc:sldLayoutMkLst>
            <pc:docMk/>
            <pc:sldMasterMk cId="128930782" sldId="2147483724"/>
            <pc:sldLayoutMk cId="2884336074" sldId="2147483726"/>
          </pc:sldLayoutMkLst>
          <pc:spChg chg="add del mod">
            <ac:chgData name="Simon Shaxted" userId="9f9508456a4a5dab" providerId="LiveId" clId="{1060EA71-E419-4B28-AD95-AC81645EE05D}" dt="2023-07-31T10:13:06.374" v="196" actId="478"/>
            <ac:spMkLst>
              <pc:docMk/>
              <pc:sldMasterMk cId="128930782" sldId="2147483724"/>
              <pc:sldLayoutMk cId="2884336074" sldId="2147483726"/>
              <ac:spMk id="2" creationId="{B677F212-2D72-DC38-608D-DA7223701DCB}"/>
            </ac:spMkLst>
          </pc:spChg>
          <pc:spChg chg="del">
            <ac:chgData name="Simon Shaxted" userId="9f9508456a4a5dab" providerId="LiveId" clId="{1060EA71-E419-4B28-AD95-AC81645EE05D}" dt="2023-07-31T10:05:10.268" v="91" actId="478"/>
            <ac:spMkLst>
              <pc:docMk/>
              <pc:sldMasterMk cId="128930782" sldId="2147483724"/>
              <pc:sldLayoutMk cId="2884336074" sldId="2147483726"/>
              <ac:spMk id="3" creationId="{271D7691-58A2-E8FA-788B-B31464413BE3}"/>
            </ac:spMkLst>
          </pc:spChg>
          <pc:spChg chg="add mod">
            <ac:chgData name="Simon Shaxted" userId="9f9508456a4a5dab" providerId="LiveId" clId="{1060EA71-E419-4B28-AD95-AC81645EE05D}" dt="2023-07-31T10:13:11.765" v="197"/>
            <ac:spMkLst>
              <pc:docMk/>
              <pc:sldMasterMk cId="128930782" sldId="2147483724"/>
              <pc:sldLayoutMk cId="2884336074" sldId="2147483726"/>
              <ac:spMk id="4" creationId="{820ADB38-038D-0459-896F-B04E709302D3}"/>
            </ac:spMkLst>
          </pc:spChg>
        </pc:sldLayoutChg>
      </pc:sldMasterChg>
      <pc:sldMasterChg chg="addSp delSp modSp mod modSldLayout">
        <pc:chgData name="Simon Shaxted" userId="9f9508456a4a5dab" providerId="LiveId" clId="{1060EA71-E419-4B28-AD95-AC81645EE05D}" dt="2023-07-31T10:16:17.342" v="259"/>
        <pc:sldMasterMkLst>
          <pc:docMk/>
          <pc:sldMasterMk cId="2241275065" sldId="2147483727"/>
        </pc:sldMasterMkLst>
        <pc:spChg chg="add del mod">
          <ac:chgData name="Simon Shaxted" userId="9f9508456a4a5dab" providerId="LiveId" clId="{1060EA71-E419-4B28-AD95-AC81645EE05D}" dt="2023-07-31T10:16:17.342" v="259"/>
          <ac:spMkLst>
            <pc:docMk/>
            <pc:sldMasterMk cId="2241275065" sldId="2147483727"/>
            <ac:spMk id="3" creationId="{343C82D2-D753-3D3E-9F09-CFD40B6C2097}"/>
          </ac:spMkLst>
        </pc:spChg>
        <pc:spChg chg="mod">
          <ac:chgData name="Simon Shaxted" userId="9f9508456a4a5dab" providerId="LiveId" clId="{1060EA71-E419-4B28-AD95-AC81645EE05D}" dt="2023-07-31T10:16:16.892" v="258" actId="12789"/>
          <ac:spMkLst>
            <pc:docMk/>
            <pc:sldMasterMk cId="2241275065" sldId="2147483727"/>
            <ac:spMk id="6" creationId="{52B0D346-7417-BAA2-CA1A-D30482FB61B6}"/>
          </ac:spMkLst>
        </pc:spChg>
        <pc:picChg chg="add mod">
          <ac:chgData name="Simon Shaxted" userId="9f9508456a4a5dab" providerId="LiveId" clId="{1060EA71-E419-4B28-AD95-AC81645EE05D}" dt="2023-07-31T10:13:41.696" v="203"/>
          <ac:picMkLst>
            <pc:docMk/>
            <pc:sldMasterMk cId="2241275065" sldId="2147483727"/>
            <ac:picMk id="2" creationId="{79E2814E-36F1-46FE-61BD-6A516E3F9E93}"/>
          </ac:picMkLst>
        </pc:picChg>
        <pc:picChg chg="del">
          <ac:chgData name="Simon Shaxted" userId="9f9508456a4a5dab" providerId="LiveId" clId="{1060EA71-E419-4B28-AD95-AC81645EE05D}" dt="2023-07-31T10:13:40.999" v="202" actId="478"/>
          <ac:picMkLst>
            <pc:docMk/>
            <pc:sldMasterMk cId="2241275065" sldId="2147483727"/>
            <ac:picMk id="4" creationId="{9732B7D6-3746-0A22-D074-803B362C159B}"/>
          </ac:picMkLst>
        </pc:picChg>
        <pc:sldLayoutChg chg="addSp delSp modSp mod">
          <pc:chgData name="Simon Shaxted" userId="9f9508456a4a5dab" providerId="LiveId" clId="{1060EA71-E419-4B28-AD95-AC81645EE05D}" dt="2023-07-31T10:14:13.235" v="209"/>
          <pc:sldLayoutMkLst>
            <pc:docMk/>
            <pc:sldMasterMk cId="2241275065" sldId="2147483727"/>
            <pc:sldLayoutMk cId="596087607" sldId="2147483728"/>
          </pc:sldLayoutMkLst>
          <pc:spChg chg="add mod">
            <ac:chgData name="Simon Shaxted" userId="9f9508456a4a5dab" providerId="LiveId" clId="{1060EA71-E419-4B28-AD95-AC81645EE05D}" dt="2023-07-31T10:14:13.235" v="209"/>
            <ac:spMkLst>
              <pc:docMk/>
              <pc:sldMasterMk cId="2241275065" sldId="2147483727"/>
              <pc:sldLayoutMk cId="596087607" sldId="2147483728"/>
              <ac:spMk id="3" creationId="{D667E87E-0453-F353-7882-ED0082DC21C1}"/>
            </ac:spMkLst>
          </pc:spChg>
          <pc:spChg chg="del">
            <ac:chgData name="Simon Shaxted" userId="9f9508456a4a5dab" providerId="LiveId" clId="{1060EA71-E419-4B28-AD95-AC81645EE05D}" dt="2023-07-31T10:14:12.276" v="208" actId="478"/>
            <ac:spMkLst>
              <pc:docMk/>
              <pc:sldMasterMk cId="2241275065" sldId="2147483727"/>
              <pc:sldLayoutMk cId="596087607" sldId="2147483728"/>
              <ac:spMk id="5" creationId="{4287E10A-4F5E-E77A-4586-3529E57D5513}"/>
            </ac:spMkLst>
          </pc:spChg>
        </pc:sldLayoutChg>
        <pc:sldLayoutChg chg="addSp delSp modSp mod">
          <pc:chgData name="Simon Shaxted" userId="9f9508456a4a5dab" providerId="LiveId" clId="{1060EA71-E419-4B28-AD95-AC81645EE05D}" dt="2023-07-31T10:14:26.628" v="223" actId="478"/>
          <pc:sldLayoutMkLst>
            <pc:docMk/>
            <pc:sldMasterMk cId="2241275065" sldId="2147483727"/>
            <pc:sldLayoutMk cId="3303536651" sldId="2147483730"/>
          </pc:sldLayoutMkLst>
          <pc:spChg chg="add mod">
            <ac:chgData name="Simon Shaxted" userId="9f9508456a4a5dab" providerId="LiveId" clId="{1060EA71-E419-4B28-AD95-AC81645EE05D}" dt="2023-07-31T10:14:23.637" v="222" actId="20577"/>
            <ac:spMkLst>
              <pc:docMk/>
              <pc:sldMasterMk cId="2241275065" sldId="2147483727"/>
              <pc:sldLayoutMk cId="3303536651" sldId="2147483730"/>
              <ac:spMk id="3" creationId="{C5CC9F06-AF55-61A3-538D-FBCB50849D31}"/>
            </ac:spMkLst>
          </pc:spChg>
          <pc:spChg chg="del mod">
            <ac:chgData name="Simon Shaxted" userId="9f9508456a4a5dab" providerId="LiveId" clId="{1060EA71-E419-4B28-AD95-AC81645EE05D}" dt="2023-07-31T10:14:26.628" v="223" actId="478"/>
            <ac:spMkLst>
              <pc:docMk/>
              <pc:sldMasterMk cId="2241275065" sldId="2147483727"/>
              <pc:sldLayoutMk cId="3303536651" sldId="2147483730"/>
              <ac:spMk id="4" creationId="{6AC85986-72E8-A6BE-4BB9-51BDEBB2263F}"/>
            </ac:spMkLst>
          </pc:spChg>
        </pc:sldLayoutChg>
        <pc:sldLayoutChg chg="addSp delSp modSp mod">
          <pc:chgData name="Simon Shaxted" userId="9f9508456a4a5dab" providerId="LiveId" clId="{1060EA71-E419-4B28-AD95-AC81645EE05D}" dt="2023-07-31T10:15:01.801" v="255" actId="478"/>
          <pc:sldLayoutMkLst>
            <pc:docMk/>
            <pc:sldMasterMk cId="2241275065" sldId="2147483727"/>
            <pc:sldLayoutMk cId="654728835" sldId="2147483731"/>
          </pc:sldLayoutMkLst>
          <pc:spChg chg="add mod">
            <ac:chgData name="Simon Shaxted" userId="9f9508456a4a5dab" providerId="LiveId" clId="{1060EA71-E419-4B28-AD95-AC81645EE05D}" dt="2023-07-31T10:14:59.092" v="254" actId="20577"/>
            <ac:spMkLst>
              <pc:docMk/>
              <pc:sldMasterMk cId="2241275065" sldId="2147483727"/>
              <pc:sldLayoutMk cId="654728835" sldId="2147483731"/>
              <ac:spMk id="3" creationId="{3C59D7AF-FB5A-E5A3-0AD8-6F463427E38A}"/>
            </ac:spMkLst>
          </pc:spChg>
          <pc:spChg chg="del mod">
            <ac:chgData name="Simon Shaxted" userId="9f9508456a4a5dab" providerId="LiveId" clId="{1060EA71-E419-4B28-AD95-AC81645EE05D}" dt="2023-07-31T10:15:01.801" v="255" actId="478"/>
            <ac:spMkLst>
              <pc:docMk/>
              <pc:sldMasterMk cId="2241275065" sldId="2147483727"/>
              <pc:sldLayoutMk cId="654728835" sldId="2147483731"/>
              <ac:spMk id="5" creationId="{C699C550-EAA0-728D-82A6-7AD32FEF2747}"/>
            </ac:spMkLst>
          </pc:spChg>
        </pc:sldLayoutChg>
        <pc:sldLayoutChg chg="addSp delSp modSp mod">
          <pc:chgData name="Simon Shaxted" userId="9f9508456a4a5dab" providerId="LiveId" clId="{1060EA71-E419-4B28-AD95-AC81645EE05D}" dt="2023-07-31T10:14:48.917" v="239" actId="478"/>
          <pc:sldLayoutMkLst>
            <pc:docMk/>
            <pc:sldMasterMk cId="2241275065" sldId="2147483727"/>
            <pc:sldLayoutMk cId="1859466271" sldId="2147483732"/>
          </pc:sldLayoutMkLst>
          <pc:spChg chg="add mod">
            <ac:chgData name="Simon Shaxted" userId="9f9508456a4a5dab" providerId="LiveId" clId="{1060EA71-E419-4B28-AD95-AC81645EE05D}" dt="2023-07-31T10:14:45.717" v="238" actId="20577"/>
            <ac:spMkLst>
              <pc:docMk/>
              <pc:sldMasterMk cId="2241275065" sldId="2147483727"/>
              <pc:sldLayoutMk cId="1859466271" sldId="2147483732"/>
              <ac:spMk id="3" creationId="{7A0D7EF7-FE2D-7EF5-6BD1-B941D1C77CA8}"/>
            </ac:spMkLst>
          </pc:spChg>
          <pc:spChg chg="del mod">
            <ac:chgData name="Simon Shaxted" userId="9f9508456a4a5dab" providerId="LiveId" clId="{1060EA71-E419-4B28-AD95-AC81645EE05D}" dt="2023-07-31T10:14:48.917" v="239" actId="478"/>
            <ac:spMkLst>
              <pc:docMk/>
              <pc:sldMasterMk cId="2241275065" sldId="2147483727"/>
              <pc:sldLayoutMk cId="1859466271" sldId="2147483732"/>
              <ac:spMk id="5" creationId="{9618A867-6037-DED1-A48F-179AE4B86126}"/>
            </ac:spMkLst>
          </pc:spChg>
        </pc:sldLayoutChg>
      </pc:sldMasterChg>
    </pc:docChg>
  </pc:docChgLst>
  <pc:docChgLst>
    <pc:chgData name="Simon Shaxted" userId="9f9508456a4a5dab" providerId="LiveId" clId="{C8410C62-0195-46DF-8286-16C0F9107F17}"/>
    <pc:docChg chg="addSld delSld modMainMaster">
      <pc:chgData name="Simon Shaxted" userId="9f9508456a4a5dab" providerId="LiveId" clId="{C8410C62-0195-46DF-8286-16C0F9107F17}" dt="2023-09-01T16:22:19.701" v="80"/>
      <pc:docMkLst>
        <pc:docMk/>
      </pc:docMkLst>
      <pc:sldChg chg="del">
        <pc:chgData name="Simon Shaxted" userId="9f9508456a4a5dab" providerId="LiveId" clId="{C8410C62-0195-46DF-8286-16C0F9107F17}" dt="2023-09-01T15:51:25.053" v="7" actId="47"/>
        <pc:sldMkLst>
          <pc:docMk/>
          <pc:sldMk cId="3130868884" sldId="261"/>
        </pc:sldMkLst>
      </pc:sldChg>
      <pc:sldChg chg="del">
        <pc:chgData name="Simon Shaxted" userId="9f9508456a4a5dab" providerId="LiveId" clId="{C8410C62-0195-46DF-8286-16C0F9107F17}" dt="2023-09-01T15:51:26.238" v="8" actId="47"/>
        <pc:sldMkLst>
          <pc:docMk/>
          <pc:sldMk cId="3499277333" sldId="262"/>
        </pc:sldMkLst>
      </pc:sldChg>
      <pc:sldChg chg="del">
        <pc:chgData name="Simon Shaxted" userId="9f9508456a4a5dab" providerId="LiveId" clId="{C8410C62-0195-46DF-8286-16C0F9107F17}" dt="2023-09-01T15:51:27.277" v="9" actId="47"/>
        <pc:sldMkLst>
          <pc:docMk/>
          <pc:sldMk cId="1779858177" sldId="263"/>
        </pc:sldMkLst>
      </pc:sldChg>
      <pc:sldChg chg="del">
        <pc:chgData name="Simon Shaxted" userId="9f9508456a4a5dab" providerId="LiveId" clId="{C8410C62-0195-46DF-8286-16C0F9107F17}" dt="2023-09-01T15:53:52.549" v="11" actId="47"/>
        <pc:sldMkLst>
          <pc:docMk/>
          <pc:sldMk cId="3717899641" sldId="264"/>
        </pc:sldMkLst>
      </pc:sldChg>
      <pc:sldChg chg="del">
        <pc:chgData name="Simon Shaxted" userId="9f9508456a4a5dab" providerId="LiveId" clId="{C8410C62-0195-46DF-8286-16C0F9107F17}" dt="2023-09-01T15:51:14.545" v="2" actId="47"/>
        <pc:sldMkLst>
          <pc:docMk/>
          <pc:sldMk cId="173413865" sldId="265"/>
        </pc:sldMkLst>
      </pc:sldChg>
      <pc:sldChg chg="new">
        <pc:chgData name="Simon Shaxted" userId="9f9508456a4a5dab" providerId="LiveId" clId="{C8410C62-0195-46DF-8286-16C0F9107F17}" dt="2023-09-01T15:53:47.091" v="10" actId="680"/>
        <pc:sldMkLst>
          <pc:docMk/>
          <pc:sldMk cId="906457398" sldId="265"/>
        </pc:sldMkLst>
      </pc:sldChg>
      <pc:sldChg chg="del">
        <pc:chgData name="Simon Shaxted" userId="9f9508456a4a5dab" providerId="LiveId" clId="{C8410C62-0195-46DF-8286-16C0F9107F17}" dt="2023-09-01T15:51:23.863" v="6" actId="47"/>
        <pc:sldMkLst>
          <pc:docMk/>
          <pc:sldMk cId="1953584502" sldId="266"/>
        </pc:sldMkLst>
      </pc:sldChg>
      <pc:sldChg chg="del">
        <pc:chgData name="Simon Shaxted" userId="9f9508456a4a5dab" providerId="LiveId" clId="{C8410C62-0195-46DF-8286-16C0F9107F17}" dt="2023-09-01T15:51:12.773" v="0" actId="47"/>
        <pc:sldMkLst>
          <pc:docMk/>
          <pc:sldMk cId="1049183351" sldId="267"/>
        </pc:sldMkLst>
      </pc:sldChg>
      <pc:sldChg chg="del">
        <pc:chgData name="Simon Shaxted" userId="9f9508456a4a5dab" providerId="LiveId" clId="{C8410C62-0195-46DF-8286-16C0F9107F17}" dt="2023-09-01T15:51:13.367" v="1" actId="47"/>
        <pc:sldMkLst>
          <pc:docMk/>
          <pc:sldMk cId="3205212439" sldId="268"/>
        </pc:sldMkLst>
      </pc:sldChg>
      <pc:sldChg chg="del">
        <pc:chgData name="Simon Shaxted" userId="9f9508456a4a5dab" providerId="LiveId" clId="{C8410C62-0195-46DF-8286-16C0F9107F17}" dt="2023-09-01T15:51:17.036" v="3" actId="47"/>
        <pc:sldMkLst>
          <pc:docMk/>
          <pc:sldMk cId="1382622169" sldId="269"/>
        </pc:sldMkLst>
      </pc:sldChg>
      <pc:sldChg chg="del">
        <pc:chgData name="Simon Shaxted" userId="9f9508456a4a5dab" providerId="LiveId" clId="{C8410C62-0195-46DF-8286-16C0F9107F17}" dt="2023-09-01T15:51:21.524" v="4" actId="47"/>
        <pc:sldMkLst>
          <pc:docMk/>
          <pc:sldMk cId="3233902155" sldId="271"/>
        </pc:sldMkLst>
      </pc:sldChg>
      <pc:sldChg chg="del">
        <pc:chgData name="Simon Shaxted" userId="9f9508456a4a5dab" providerId="LiveId" clId="{C8410C62-0195-46DF-8286-16C0F9107F17}" dt="2023-09-01T15:51:22.929" v="5" actId="47"/>
        <pc:sldMkLst>
          <pc:docMk/>
          <pc:sldMk cId="1125211137" sldId="272"/>
        </pc:sldMkLst>
      </pc:sldChg>
      <pc:sldMasterChg chg="setBg">
        <pc:chgData name="Simon Shaxted" userId="9f9508456a4a5dab" providerId="LiveId" clId="{C8410C62-0195-46DF-8286-16C0F9107F17}" dt="2023-09-01T16:17:04.630" v="65"/>
        <pc:sldMasterMkLst>
          <pc:docMk/>
          <pc:sldMasterMk cId="1307841505" sldId="2147483690"/>
        </pc:sldMasterMkLst>
      </pc:sldMasterChg>
      <pc:sldMasterChg chg="setBg">
        <pc:chgData name="Simon Shaxted" userId="9f9508456a4a5dab" providerId="LiveId" clId="{C8410C62-0195-46DF-8286-16C0F9107F17}" dt="2023-09-01T16:15:45.156" v="63"/>
        <pc:sldMasterMkLst>
          <pc:docMk/>
          <pc:sldMasterMk cId="214336556" sldId="2147483698"/>
        </pc:sldMasterMkLst>
      </pc:sldMasterChg>
      <pc:sldMasterChg chg="setBg">
        <pc:chgData name="Simon Shaxted" userId="9f9508456a4a5dab" providerId="LiveId" clId="{C8410C62-0195-46DF-8286-16C0F9107F17}" dt="2023-09-01T16:14:09.293" v="48"/>
        <pc:sldMasterMkLst>
          <pc:docMk/>
          <pc:sldMasterMk cId="3610234048" sldId="2147483708"/>
        </pc:sldMasterMkLst>
      </pc:sldMasterChg>
      <pc:sldMasterChg chg="setBg">
        <pc:chgData name="Simon Shaxted" userId="9f9508456a4a5dab" providerId="LiveId" clId="{C8410C62-0195-46DF-8286-16C0F9107F17}" dt="2023-09-01T16:22:19.701" v="80"/>
        <pc:sldMasterMkLst>
          <pc:docMk/>
          <pc:sldMasterMk cId="2896024183" sldId="2147483716"/>
        </pc:sldMasterMkLst>
      </pc:sldMasterChg>
      <pc:sldMasterChg chg="setBg">
        <pc:chgData name="Simon Shaxted" userId="9f9508456a4a5dab" providerId="LiveId" clId="{C8410C62-0195-46DF-8286-16C0F9107F17}" dt="2023-09-01T16:22:04.315" v="79"/>
        <pc:sldMasterMkLst>
          <pc:docMk/>
          <pc:sldMasterMk cId="2556297653" sldId="2147483738"/>
        </pc:sldMasterMkLst>
      </pc:sldMasterChg>
      <pc:sldMasterChg chg="setBg">
        <pc:chgData name="Simon Shaxted" userId="9f9508456a4a5dab" providerId="LiveId" clId="{C8410C62-0195-46DF-8286-16C0F9107F17}" dt="2023-09-01T16:21:34.497" v="78"/>
        <pc:sldMasterMkLst>
          <pc:docMk/>
          <pc:sldMasterMk cId="1704107344" sldId="2147483748"/>
        </pc:sldMasterMkLst>
      </pc:sldMasterChg>
      <pc:sldMasterChg chg="setBg">
        <pc:chgData name="Simon Shaxted" userId="9f9508456a4a5dab" providerId="LiveId" clId="{C8410C62-0195-46DF-8286-16C0F9107F17}" dt="2023-09-01T16:17:16.241" v="66"/>
        <pc:sldMasterMkLst>
          <pc:docMk/>
          <pc:sldMasterMk cId="612845616" sldId="2147483788"/>
        </pc:sldMasterMkLst>
      </pc:sldMasterChg>
      <pc:sldMasterChg chg="setBg">
        <pc:chgData name="Simon Shaxted" userId="9f9508456a4a5dab" providerId="LiveId" clId="{C8410C62-0195-46DF-8286-16C0F9107F17}" dt="2023-09-01T16:15:49.248" v="64"/>
        <pc:sldMasterMkLst>
          <pc:docMk/>
          <pc:sldMasterMk cId="989229238" sldId="2147483795"/>
        </pc:sldMasterMkLst>
      </pc:sldMasterChg>
      <pc:sldMasterChg chg="setBg">
        <pc:chgData name="Simon Shaxted" userId="9f9508456a4a5dab" providerId="LiveId" clId="{C8410C62-0195-46DF-8286-16C0F9107F17}" dt="2023-09-01T16:15:29.533" v="62"/>
        <pc:sldMasterMkLst>
          <pc:docMk/>
          <pc:sldMasterMk cId="1822677408" sldId="2147483802"/>
        </pc:sldMasterMkLst>
      </pc:sldMasterChg>
      <pc:sldMasterChg chg="modSldLayout">
        <pc:chgData name="Simon Shaxted" userId="9f9508456a4a5dab" providerId="LiveId" clId="{C8410C62-0195-46DF-8286-16C0F9107F17}" dt="2023-09-01T15:55:24.408" v="12" actId="14861"/>
        <pc:sldMasterMkLst>
          <pc:docMk/>
          <pc:sldMasterMk cId="214980577" sldId="2147483816"/>
        </pc:sldMasterMkLst>
        <pc:sldLayoutChg chg="modSp mod">
          <pc:chgData name="Simon Shaxted" userId="9f9508456a4a5dab" providerId="LiveId" clId="{C8410C62-0195-46DF-8286-16C0F9107F17}" dt="2023-09-01T15:55:24.408" v="12" actId="14861"/>
          <pc:sldLayoutMkLst>
            <pc:docMk/>
            <pc:sldMasterMk cId="214980577" sldId="2147483816"/>
            <pc:sldLayoutMk cId="2402928173" sldId="2147483820"/>
          </pc:sldLayoutMkLst>
          <pc:spChg chg="mod">
            <ac:chgData name="Simon Shaxted" userId="9f9508456a4a5dab" providerId="LiveId" clId="{C8410C62-0195-46DF-8286-16C0F9107F17}" dt="2023-09-01T15:55:24.408" v="12" actId="14861"/>
            <ac:spMkLst>
              <pc:docMk/>
              <pc:sldMasterMk cId="214980577" sldId="2147483816"/>
              <pc:sldLayoutMk cId="2402928173" sldId="2147483820"/>
              <ac:spMk id="4" creationId="{1F02934A-FD40-6F4B-9DDA-D0D67A1CA3B0}"/>
            </ac:spMkLst>
          </pc:spChg>
          <pc:spChg chg="mod">
            <ac:chgData name="Simon Shaxted" userId="9f9508456a4a5dab" providerId="LiveId" clId="{C8410C62-0195-46DF-8286-16C0F9107F17}" dt="2023-09-01T15:55:24.408" v="12" actId="14861"/>
            <ac:spMkLst>
              <pc:docMk/>
              <pc:sldMasterMk cId="214980577" sldId="2147483816"/>
              <pc:sldLayoutMk cId="2402928173" sldId="2147483820"/>
              <ac:spMk id="10" creationId="{77463680-44BE-622E-A9A8-BD81B5119726}"/>
            </ac:spMkLst>
          </pc:spChg>
          <pc:spChg chg="mod">
            <ac:chgData name="Simon Shaxted" userId="9f9508456a4a5dab" providerId="LiveId" clId="{C8410C62-0195-46DF-8286-16C0F9107F17}" dt="2023-09-01T15:55:24.408" v="12" actId="14861"/>
            <ac:spMkLst>
              <pc:docMk/>
              <pc:sldMasterMk cId="214980577" sldId="2147483816"/>
              <pc:sldLayoutMk cId="2402928173" sldId="2147483820"/>
              <ac:spMk id="12" creationId="{0C8037E9-522B-4AFC-7605-09043A36A9CE}"/>
            </ac:spMkLst>
          </pc:spChg>
          <pc:spChg chg="mod">
            <ac:chgData name="Simon Shaxted" userId="9f9508456a4a5dab" providerId="LiveId" clId="{C8410C62-0195-46DF-8286-16C0F9107F17}" dt="2023-09-01T15:55:24.408" v="12" actId="14861"/>
            <ac:spMkLst>
              <pc:docMk/>
              <pc:sldMasterMk cId="214980577" sldId="2147483816"/>
              <pc:sldLayoutMk cId="2402928173" sldId="2147483820"/>
              <ac:spMk id="13" creationId="{6C751071-FCE7-5D92-7045-8AD32C73FA0A}"/>
            </ac:spMkLst>
          </pc:spChg>
        </pc:sldLayoutChg>
      </pc:sldMasterChg>
    </pc:docChg>
  </pc:docChgLst>
  <pc:docChgLst>
    <pc:chgData name="Simon Shaxted" userId="9f9508456a4a5dab" providerId="LiveId" clId="{D94B20FD-09CB-497C-8FE9-C19589433614}"/>
    <pc:docChg chg="undo redo custSel addSld delSld modSld sldOrd addMainMaster delMainMaster modMainMaster">
      <pc:chgData name="Simon Shaxted" userId="9f9508456a4a5dab" providerId="LiveId" clId="{D94B20FD-09CB-497C-8FE9-C19589433614}" dt="2023-08-08T08:39:06.358" v="3807" actId="6014"/>
      <pc:docMkLst>
        <pc:docMk/>
      </pc:docMkLst>
      <pc:sldChg chg="del">
        <pc:chgData name="Simon Shaxted" userId="9f9508456a4a5dab" providerId="LiveId" clId="{D94B20FD-09CB-497C-8FE9-C19589433614}" dt="2023-08-08T08:36:49.679" v="3791" actId="47"/>
        <pc:sldMkLst>
          <pc:docMk/>
          <pc:sldMk cId="3715965295" sldId="258"/>
        </pc:sldMkLst>
      </pc:sldChg>
      <pc:sldChg chg="addSp delSp modSp new del mod ord">
        <pc:chgData name="Simon Shaxted" userId="9f9508456a4a5dab" providerId="LiveId" clId="{D94B20FD-09CB-497C-8FE9-C19589433614}" dt="2023-08-02T15:06:28.505" v="705" actId="47"/>
        <pc:sldMkLst>
          <pc:docMk/>
          <pc:sldMk cId="901528995" sldId="260"/>
        </pc:sldMkLst>
        <pc:spChg chg="add del mod">
          <ac:chgData name="Simon Shaxted" userId="9f9508456a4a5dab" providerId="LiveId" clId="{D94B20FD-09CB-497C-8FE9-C19589433614}" dt="2023-08-02T15:06:26.068" v="704" actId="478"/>
          <ac:spMkLst>
            <pc:docMk/>
            <pc:sldMk cId="901528995" sldId="260"/>
            <ac:spMk id="2" creationId="{293AD29A-8CD6-2EF5-AA82-A0D942BAF039}"/>
          </ac:spMkLst>
        </pc:spChg>
      </pc:sldChg>
      <pc:sldChg chg="new del mod modClrScheme chgLayout">
        <pc:chgData name="Simon Shaxted" userId="9f9508456a4a5dab" providerId="LiveId" clId="{D94B20FD-09CB-497C-8FE9-C19589433614}" dt="2023-08-08T08:36:44.395" v="3790" actId="47"/>
        <pc:sldMkLst>
          <pc:docMk/>
          <pc:sldMk cId="1897798681" sldId="260"/>
        </pc:sldMkLst>
      </pc:sldChg>
      <pc:sldChg chg="addSp modSp new del mod">
        <pc:chgData name="Simon Shaxted" userId="9f9508456a4a5dab" providerId="LiveId" clId="{D94B20FD-09CB-497C-8FE9-C19589433614}" dt="2023-08-03T13:36:46.436" v="716" actId="47"/>
        <pc:sldMkLst>
          <pc:docMk/>
          <pc:sldMk cId="3300985481" sldId="260"/>
        </pc:sldMkLst>
        <pc:spChg chg="add mod">
          <ac:chgData name="Simon Shaxted" userId="9f9508456a4a5dab" providerId="LiveId" clId="{D94B20FD-09CB-497C-8FE9-C19589433614}" dt="2023-08-03T10:55:16.992" v="712" actId="207"/>
          <ac:spMkLst>
            <pc:docMk/>
            <pc:sldMk cId="3300985481" sldId="260"/>
            <ac:spMk id="2" creationId="{8B93D5DE-34DF-36AE-4F6A-4ABE03E43E2C}"/>
          </ac:spMkLst>
        </pc:spChg>
        <pc:spChg chg="add mod">
          <ac:chgData name="Simon Shaxted" userId="9f9508456a4a5dab" providerId="LiveId" clId="{D94B20FD-09CB-497C-8FE9-C19589433614}" dt="2023-08-03T10:53:50.867" v="707"/>
          <ac:spMkLst>
            <pc:docMk/>
            <pc:sldMk cId="3300985481" sldId="260"/>
            <ac:spMk id="3" creationId="{92E2F159-00A6-8B32-A1CE-EA9DC81647ED}"/>
          </ac:spMkLst>
        </pc:spChg>
        <pc:spChg chg="add mod">
          <ac:chgData name="Simon Shaxted" userId="9f9508456a4a5dab" providerId="LiveId" clId="{D94B20FD-09CB-497C-8FE9-C19589433614}" dt="2023-08-03T10:53:50.867" v="707"/>
          <ac:spMkLst>
            <pc:docMk/>
            <pc:sldMk cId="3300985481" sldId="260"/>
            <ac:spMk id="5" creationId="{7CE1EE6F-0374-B16D-D979-B0649B62EA48}"/>
          </ac:spMkLst>
        </pc:spChg>
        <pc:picChg chg="add mod">
          <ac:chgData name="Simon Shaxted" userId="9f9508456a4a5dab" providerId="LiveId" clId="{D94B20FD-09CB-497C-8FE9-C19589433614}" dt="2023-08-03T10:53:50.867" v="707"/>
          <ac:picMkLst>
            <pc:docMk/>
            <pc:sldMk cId="3300985481" sldId="260"/>
            <ac:picMk id="4" creationId="{7CCAF040-E2E5-2081-28EC-CB29444DD1DC}"/>
          </ac:picMkLst>
        </pc:picChg>
      </pc:sldChg>
      <pc:sldChg chg="new del">
        <pc:chgData name="Simon Shaxted" userId="9f9508456a4a5dab" providerId="LiveId" clId="{D94B20FD-09CB-497C-8FE9-C19589433614}" dt="2023-08-07T14:42:03.860" v="3441" actId="47"/>
        <pc:sldMkLst>
          <pc:docMk/>
          <pc:sldMk cId="1510194544" sldId="261"/>
        </pc:sldMkLst>
      </pc:sldChg>
      <pc:sldChg chg="new del">
        <pc:chgData name="Simon Shaxted" userId="9f9508456a4a5dab" providerId="LiveId" clId="{D94B20FD-09CB-497C-8FE9-C19589433614}" dt="2023-08-08T08:26:49.006" v="3746" actId="680"/>
        <pc:sldMkLst>
          <pc:docMk/>
          <pc:sldMk cId="1631475547" sldId="261"/>
        </pc:sldMkLst>
      </pc:sldChg>
      <pc:sldChg chg="new del">
        <pc:chgData name="Simon Shaxted" userId="9f9508456a4a5dab" providerId="LiveId" clId="{D94B20FD-09CB-497C-8FE9-C19589433614}" dt="2023-08-07T12:47:57.741" v="2257" actId="47"/>
        <pc:sldMkLst>
          <pc:docMk/>
          <pc:sldMk cId="2138131542" sldId="261"/>
        </pc:sldMkLst>
      </pc:sldChg>
      <pc:sldChg chg="new del">
        <pc:chgData name="Simon Shaxted" userId="9f9508456a4a5dab" providerId="LiveId" clId="{D94B20FD-09CB-497C-8FE9-C19589433614}" dt="2023-08-03T13:36:48.514" v="718" actId="47"/>
        <pc:sldMkLst>
          <pc:docMk/>
          <pc:sldMk cId="2207257148" sldId="261"/>
        </pc:sldMkLst>
      </pc:sldChg>
      <pc:sldChg chg="new del">
        <pc:chgData name="Simon Shaxted" userId="9f9508456a4a5dab" providerId="LiveId" clId="{D94B20FD-09CB-497C-8FE9-C19589433614}" dt="2023-08-07T13:20:21.893" v="2605" actId="47"/>
        <pc:sldMkLst>
          <pc:docMk/>
          <pc:sldMk cId="2319278659" sldId="261"/>
        </pc:sldMkLst>
      </pc:sldChg>
      <pc:sldChg chg="new del">
        <pc:chgData name="Simon Shaxted" userId="9f9508456a4a5dab" providerId="LiveId" clId="{D94B20FD-09CB-497C-8FE9-C19589433614}" dt="2023-08-07T10:06:42.620" v="1436" actId="47"/>
        <pc:sldMkLst>
          <pc:docMk/>
          <pc:sldMk cId="2355267653" sldId="261"/>
        </pc:sldMkLst>
      </pc:sldChg>
      <pc:sldChg chg="addSp delSp modSp new del">
        <pc:chgData name="Simon Shaxted" userId="9f9508456a4a5dab" providerId="LiveId" clId="{D94B20FD-09CB-497C-8FE9-C19589433614}" dt="2023-08-07T11:07:28.846" v="1947" actId="47"/>
        <pc:sldMkLst>
          <pc:docMk/>
          <pc:sldMk cId="2703181430" sldId="261"/>
        </pc:sldMkLst>
        <pc:picChg chg="add del mod">
          <ac:chgData name="Simon Shaxted" userId="9f9508456a4a5dab" providerId="LiveId" clId="{D94B20FD-09CB-497C-8FE9-C19589433614}" dt="2023-08-07T11:07:26.464" v="1946"/>
          <ac:picMkLst>
            <pc:docMk/>
            <pc:sldMk cId="2703181430" sldId="261"/>
            <ac:picMk id="2" creationId="{16DFEE65-59B9-F618-4059-DB3F3993F41A}"/>
          </ac:picMkLst>
        </pc:picChg>
      </pc:sldChg>
      <pc:sldChg chg="new">
        <pc:chgData name="Simon Shaxted" userId="9f9508456a4a5dab" providerId="LiveId" clId="{D94B20FD-09CB-497C-8FE9-C19589433614}" dt="2023-08-08T08:36:20.587" v="3787" actId="680"/>
        <pc:sldMkLst>
          <pc:docMk/>
          <pc:sldMk cId="3130868884" sldId="261"/>
        </pc:sldMkLst>
      </pc:sldChg>
      <pc:sldChg chg="new del">
        <pc:chgData name="Simon Shaxted" userId="9f9508456a4a5dab" providerId="LiveId" clId="{D94B20FD-09CB-497C-8FE9-C19589433614}" dt="2023-08-03T13:36:50.138" v="719" actId="47"/>
        <pc:sldMkLst>
          <pc:docMk/>
          <pc:sldMk cId="2406176787" sldId="262"/>
        </pc:sldMkLst>
      </pc:sldChg>
      <pc:sldChg chg="new del">
        <pc:chgData name="Simon Shaxted" userId="9f9508456a4a5dab" providerId="LiveId" clId="{D94B20FD-09CB-497C-8FE9-C19589433614}" dt="2023-08-07T13:20:22.408" v="2606" actId="47"/>
        <pc:sldMkLst>
          <pc:docMk/>
          <pc:sldMk cId="2596642864" sldId="262"/>
        </pc:sldMkLst>
      </pc:sldChg>
      <pc:sldChg chg="new">
        <pc:chgData name="Simon Shaxted" userId="9f9508456a4a5dab" providerId="LiveId" clId="{D94B20FD-09CB-497C-8FE9-C19589433614}" dt="2023-08-08T08:36:34.419" v="3788" actId="680"/>
        <pc:sldMkLst>
          <pc:docMk/>
          <pc:sldMk cId="3499277333" sldId="262"/>
        </pc:sldMkLst>
      </pc:sldChg>
      <pc:sldChg chg="new del">
        <pc:chgData name="Simon Shaxted" userId="9f9508456a4a5dab" providerId="LiveId" clId="{D94B20FD-09CB-497C-8FE9-C19589433614}" dt="2023-08-03T13:36:47.295" v="717" actId="47"/>
        <pc:sldMkLst>
          <pc:docMk/>
          <pc:sldMk cId="1508295176" sldId="263"/>
        </pc:sldMkLst>
      </pc:sldChg>
      <pc:sldChg chg="new">
        <pc:chgData name="Simon Shaxted" userId="9f9508456a4a5dab" providerId="LiveId" clId="{D94B20FD-09CB-497C-8FE9-C19589433614}" dt="2023-08-08T08:36:40.560" v="3789" actId="680"/>
        <pc:sldMkLst>
          <pc:docMk/>
          <pc:sldMk cId="1779858177" sldId="263"/>
        </pc:sldMkLst>
      </pc:sldChg>
      <pc:sldChg chg="new del">
        <pc:chgData name="Simon Shaxted" userId="9f9508456a4a5dab" providerId="LiveId" clId="{D94B20FD-09CB-497C-8FE9-C19589433614}" dt="2023-08-07T13:20:22.869" v="2607" actId="47"/>
        <pc:sldMkLst>
          <pc:docMk/>
          <pc:sldMk cId="2452412011" sldId="263"/>
        </pc:sldMkLst>
      </pc:sldChg>
      <pc:sldChg chg="new del">
        <pc:chgData name="Simon Shaxted" userId="9f9508456a4a5dab" providerId="LiveId" clId="{D94B20FD-09CB-497C-8FE9-C19589433614}" dt="2023-08-07T13:20:23.326" v="2608" actId="47"/>
        <pc:sldMkLst>
          <pc:docMk/>
          <pc:sldMk cId="4020467444" sldId="264"/>
        </pc:sldMkLst>
      </pc:sldChg>
      <pc:sldChg chg="new del">
        <pc:chgData name="Simon Shaxted" userId="9f9508456a4a5dab" providerId="LiveId" clId="{D94B20FD-09CB-497C-8FE9-C19589433614}" dt="2023-08-07T13:20:23.984" v="2609" actId="47"/>
        <pc:sldMkLst>
          <pc:docMk/>
          <pc:sldMk cId="3620296492" sldId="265"/>
        </pc:sldMkLst>
      </pc:sldChg>
      <pc:sldMasterChg chg="modSp mod modSldLayout">
        <pc:chgData name="Simon Shaxted" userId="9f9508456a4a5dab" providerId="LiveId" clId="{D94B20FD-09CB-497C-8FE9-C19589433614}" dt="2023-08-02T11:19:08.871" v="306" actId="6014"/>
        <pc:sldMasterMkLst>
          <pc:docMk/>
          <pc:sldMasterMk cId="109025242" sldId="2147483695"/>
        </pc:sldMasterMkLst>
        <pc:picChg chg="mod">
          <ac:chgData name="Simon Shaxted" userId="9f9508456a4a5dab" providerId="LiveId" clId="{D94B20FD-09CB-497C-8FE9-C19589433614}" dt="2023-07-31T14:43:24.633" v="1" actId="34135"/>
          <ac:picMkLst>
            <pc:docMk/>
            <pc:sldMasterMk cId="109025242" sldId="2147483695"/>
            <ac:picMk id="2" creationId="{6EFD7C22-EC69-FD7B-3825-D2E8AA76D4B2}"/>
          </ac:picMkLst>
        </pc:picChg>
        <pc:sldLayoutChg chg="delSp mod">
          <pc:chgData name="Simon Shaxted" userId="9f9508456a4a5dab" providerId="LiveId" clId="{D94B20FD-09CB-497C-8FE9-C19589433614}" dt="2023-08-02T11:18:58.658" v="305" actId="6014"/>
          <pc:sldLayoutMkLst>
            <pc:docMk/>
            <pc:sldMasterMk cId="109025242" sldId="2147483695"/>
            <pc:sldLayoutMk cId="1792531094" sldId="2147483696"/>
          </pc:sldLayoutMkLst>
          <pc:spChg chg="del">
            <ac:chgData name="Simon Shaxted" userId="9f9508456a4a5dab" providerId="LiveId" clId="{D94B20FD-09CB-497C-8FE9-C19589433614}" dt="2023-08-02T08:13:56.549" v="88" actId="478"/>
            <ac:spMkLst>
              <pc:docMk/>
              <pc:sldMasterMk cId="109025242" sldId="2147483695"/>
              <pc:sldLayoutMk cId="1792531094" sldId="2147483696"/>
              <ac:spMk id="6" creationId="{4C38EE69-519C-152C-553E-106795042EA9}"/>
            </ac:spMkLst>
          </pc:spChg>
        </pc:sldLayoutChg>
        <pc:sldLayoutChg chg="delSp mod">
          <pc:chgData name="Simon Shaxted" userId="9f9508456a4a5dab" providerId="LiveId" clId="{D94B20FD-09CB-497C-8FE9-C19589433614}" dt="2023-08-02T11:19:08.871" v="306" actId="6014"/>
          <pc:sldLayoutMkLst>
            <pc:docMk/>
            <pc:sldMasterMk cId="109025242" sldId="2147483695"/>
            <pc:sldLayoutMk cId="2363072315" sldId="2147483697"/>
          </pc:sldLayoutMkLst>
          <pc:spChg chg="del">
            <ac:chgData name="Simon Shaxted" userId="9f9508456a4a5dab" providerId="LiveId" clId="{D94B20FD-09CB-497C-8FE9-C19589433614}" dt="2023-08-02T08:13:59.720" v="89" actId="478"/>
            <ac:spMkLst>
              <pc:docMk/>
              <pc:sldMasterMk cId="109025242" sldId="2147483695"/>
              <pc:sldLayoutMk cId="2363072315" sldId="2147483697"/>
              <ac:spMk id="2" creationId="{7AC87717-F8AB-04E8-72BE-DDEC6A1F447F}"/>
            </ac:spMkLst>
          </pc:spChg>
        </pc:sldLayoutChg>
      </pc:sldMasterChg>
      <pc:sldMasterChg chg="delSp modSp mod">
        <pc:chgData name="Simon Shaxted" userId="9f9508456a4a5dab" providerId="LiveId" clId="{D94B20FD-09CB-497C-8FE9-C19589433614}" dt="2023-07-31T14:52:45.201" v="33" actId="14826"/>
        <pc:sldMasterMkLst>
          <pc:docMk/>
          <pc:sldMasterMk cId="214336556" sldId="2147483698"/>
        </pc:sldMasterMkLst>
        <pc:picChg chg="mod">
          <ac:chgData name="Simon Shaxted" userId="9f9508456a4a5dab" providerId="LiveId" clId="{D94B20FD-09CB-497C-8FE9-C19589433614}" dt="2023-07-31T14:52:45.201" v="33" actId="14826"/>
          <ac:picMkLst>
            <pc:docMk/>
            <pc:sldMasterMk cId="214336556" sldId="2147483698"/>
            <ac:picMk id="3" creationId="{855EACEC-7BCA-748D-24F3-F39BFC47A36E}"/>
          </ac:picMkLst>
        </pc:picChg>
        <pc:picChg chg="del">
          <ac:chgData name="Simon Shaxted" userId="9f9508456a4a5dab" providerId="LiveId" clId="{D94B20FD-09CB-497C-8FE9-C19589433614}" dt="2023-07-31T14:46:25.506" v="4" actId="478"/>
          <ac:picMkLst>
            <pc:docMk/>
            <pc:sldMasterMk cId="214336556" sldId="2147483698"/>
            <ac:picMk id="7" creationId="{D762A80B-E783-9B89-FF58-09BA58325AF2}"/>
          </ac:picMkLst>
        </pc:picChg>
      </pc:sldMasterChg>
      <pc:sldMasterChg chg="addSp delSp modSp mod modSldLayout">
        <pc:chgData name="Simon Shaxted" userId="9f9508456a4a5dab" providerId="LiveId" clId="{D94B20FD-09CB-497C-8FE9-C19589433614}" dt="2023-08-02T10:25:58.398" v="235" actId="1076"/>
        <pc:sldMasterMkLst>
          <pc:docMk/>
          <pc:sldMasterMk cId="4114493599" sldId="2147483700"/>
        </pc:sldMasterMkLst>
        <pc:spChg chg="add del mod ord">
          <ac:chgData name="Simon Shaxted" userId="9f9508456a4a5dab" providerId="LiveId" clId="{D94B20FD-09CB-497C-8FE9-C19589433614}" dt="2023-07-31T14:49:39.028" v="31" actId="478"/>
          <ac:spMkLst>
            <pc:docMk/>
            <pc:sldMasterMk cId="4114493599" sldId="2147483700"/>
            <ac:spMk id="2" creationId="{91FD02E3-0D55-DC8E-6175-5A610F832C04}"/>
          </ac:spMkLst>
        </pc:spChg>
        <pc:spChg chg="mod ord">
          <ac:chgData name="Simon Shaxted" userId="9f9508456a4a5dab" providerId="LiveId" clId="{D94B20FD-09CB-497C-8FE9-C19589433614}" dt="2023-08-02T10:25:58.398" v="235" actId="1076"/>
          <ac:spMkLst>
            <pc:docMk/>
            <pc:sldMasterMk cId="4114493599" sldId="2147483700"/>
            <ac:spMk id="5" creationId="{94320091-928B-0355-801A-5B7CD4200678}"/>
          </ac:spMkLst>
        </pc:spChg>
        <pc:picChg chg="add mod">
          <ac:chgData name="Simon Shaxted" userId="9f9508456a4a5dab" providerId="LiveId" clId="{D94B20FD-09CB-497C-8FE9-C19589433614}" dt="2023-08-02T09:58:28.371" v="129" actId="34135"/>
          <ac:picMkLst>
            <pc:docMk/>
            <pc:sldMasterMk cId="4114493599" sldId="2147483700"/>
            <ac:picMk id="3" creationId="{725AC432-C32C-CACE-EEE6-4B2C20037E34}"/>
          </ac:picMkLst>
        </pc:picChg>
        <pc:picChg chg="del">
          <ac:chgData name="Simon Shaxted" userId="9f9508456a4a5dab" providerId="LiveId" clId="{D94B20FD-09CB-497C-8FE9-C19589433614}" dt="2023-07-31T14:46:33.079" v="5" actId="478"/>
          <ac:picMkLst>
            <pc:docMk/>
            <pc:sldMasterMk cId="4114493599" sldId="2147483700"/>
            <ac:picMk id="43" creationId="{D470CA9B-3F21-FA32-90B4-CA6C6B2CBB5D}"/>
          </ac:picMkLst>
        </pc:picChg>
        <pc:sldLayoutChg chg="delSp mod">
          <pc:chgData name="Simon Shaxted" userId="9f9508456a4a5dab" providerId="LiveId" clId="{D94B20FD-09CB-497C-8FE9-C19589433614}" dt="2023-07-31T14:46:38.320" v="6" actId="478"/>
          <pc:sldLayoutMkLst>
            <pc:docMk/>
            <pc:sldMasterMk cId="4114493599" sldId="2147483700"/>
            <pc:sldLayoutMk cId="3032730374" sldId="2147483703"/>
          </pc:sldLayoutMkLst>
          <pc:spChg chg="del">
            <ac:chgData name="Simon Shaxted" userId="9f9508456a4a5dab" providerId="LiveId" clId="{D94B20FD-09CB-497C-8FE9-C19589433614}" dt="2023-07-31T14:46:38.320" v="6" actId="478"/>
            <ac:spMkLst>
              <pc:docMk/>
              <pc:sldMasterMk cId="4114493599" sldId="2147483700"/>
              <pc:sldLayoutMk cId="3032730374" sldId="2147483703"/>
              <ac:spMk id="3" creationId="{3BDA1A5E-7DB5-DD36-B09C-2990A6421AB4}"/>
            </ac:spMkLst>
          </pc:spChg>
        </pc:sldLayoutChg>
        <pc:sldLayoutChg chg="delSp modSp mod">
          <pc:chgData name="Simon Shaxted" userId="9f9508456a4a5dab" providerId="LiveId" clId="{D94B20FD-09CB-497C-8FE9-C19589433614}" dt="2023-07-31T14:54:15.098" v="40" actId="735"/>
          <pc:sldLayoutMkLst>
            <pc:docMk/>
            <pc:sldMasterMk cId="4114493599" sldId="2147483700"/>
            <pc:sldLayoutMk cId="3965655468" sldId="2147483704"/>
          </pc:sldLayoutMkLst>
          <pc:spChg chg="del">
            <ac:chgData name="Simon Shaxted" userId="9f9508456a4a5dab" providerId="LiveId" clId="{D94B20FD-09CB-497C-8FE9-C19589433614}" dt="2023-07-31T14:46:41.371" v="7" actId="478"/>
            <ac:spMkLst>
              <pc:docMk/>
              <pc:sldMasterMk cId="4114493599" sldId="2147483700"/>
              <pc:sldLayoutMk cId="3965655468" sldId="2147483704"/>
              <ac:spMk id="3" creationId="{209C3C03-58C7-51DC-3C70-11238D9A1AE0}"/>
            </ac:spMkLst>
          </pc:spChg>
        </pc:sldLayoutChg>
      </pc:sldMasterChg>
      <pc:sldMasterChg chg="addSp delSp modSp mod setBg modSldLayout">
        <pc:chgData name="Simon Shaxted" userId="9f9508456a4a5dab" providerId="LiveId" clId="{D94B20FD-09CB-497C-8FE9-C19589433614}" dt="2023-08-02T09:58:43.039" v="132" actId="34135"/>
        <pc:sldMasterMkLst>
          <pc:docMk/>
          <pc:sldMasterMk cId="1379933355" sldId="2147483705"/>
        </pc:sldMasterMkLst>
        <pc:spChg chg="del">
          <ac:chgData name="Simon Shaxted" userId="9f9508456a4a5dab" providerId="LiveId" clId="{D94B20FD-09CB-497C-8FE9-C19589433614}" dt="2023-08-02T09:58:37.258" v="130" actId="478"/>
          <ac:spMkLst>
            <pc:docMk/>
            <pc:sldMasterMk cId="1379933355" sldId="2147483705"/>
            <ac:spMk id="4" creationId="{0ADA139D-5F0F-5CC3-2A81-FCA767354369}"/>
          </ac:spMkLst>
        </pc:spChg>
        <pc:spChg chg="del">
          <ac:chgData name="Simon Shaxted" userId="9f9508456a4a5dab" providerId="LiveId" clId="{D94B20FD-09CB-497C-8FE9-C19589433614}" dt="2023-07-31T14:47:02.498" v="12" actId="478"/>
          <ac:spMkLst>
            <pc:docMk/>
            <pc:sldMasterMk cId="1379933355" sldId="2147483705"/>
            <ac:spMk id="6" creationId="{22EE8334-B014-2955-14FA-7699A665E409}"/>
          </ac:spMkLst>
        </pc:spChg>
        <pc:picChg chg="add mod">
          <ac:chgData name="Simon Shaxted" userId="9f9508456a4a5dab" providerId="LiveId" clId="{D94B20FD-09CB-497C-8FE9-C19589433614}" dt="2023-08-02T09:58:43.039" v="132" actId="34135"/>
          <ac:picMkLst>
            <pc:docMk/>
            <pc:sldMasterMk cId="1379933355" sldId="2147483705"/>
            <ac:picMk id="2" creationId="{6C2C777A-59D3-71EB-D0DB-10C7E01C0DAC}"/>
          </ac:picMkLst>
        </pc:picChg>
        <pc:picChg chg="del">
          <ac:chgData name="Simon Shaxted" userId="9f9508456a4a5dab" providerId="LiveId" clId="{D94B20FD-09CB-497C-8FE9-C19589433614}" dt="2023-07-31T14:47:03.780" v="13" actId="478"/>
          <ac:picMkLst>
            <pc:docMk/>
            <pc:sldMasterMk cId="1379933355" sldId="2147483705"/>
            <ac:picMk id="5" creationId="{2873589E-C6B4-C26A-23D2-0658F0882E89}"/>
          </ac:picMkLst>
        </pc:picChg>
        <pc:picChg chg="mod">
          <ac:chgData name="Simon Shaxted" userId="9f9508456a4a5dab" providerId="LiveId" clId="{D94B20FD-09CB-497C-8FE9-C19589433614}" dt="2023-07-31T14:53:31.362" v="36" actId="14826"/>
          <ac:picMkLst>
            <pc:docMk/>
            <pc:sldMasterMk cId="1379933355" sldId="2147483705"/>
            <ac:picMk id="7" creationId="{EAF159BD-147A-BB02-0A53-4F37B97BD9B7}"/>
          </ac:picMkLst>
        </pc:picChg>
        <pc:sldLayoutChg chg="delSp modSp mod">
          <pc:chgData name="Simon Shaxted" userId="9f9508456a4a5dab" providerId="LiveId" clId="{D94B20FD-09CB-497C-8FE9-C19589433614}" dt="2023-08-02T08:54:16.356" v="116" actId="6014"/>
          <pc:sldLayoutMkLst>
            <pc:docMk/>
            <pc:sldMasterMk cId="1379933355" sldId="2147483705"/>
            <pc:sldLayoutMk cId="155553349" sldId="2147483706"/>
          </pc:sldLayoutMkLst>
          <pc:spChg chg="del">
            <ac:chgData name="Simon Shaxted" userId="9f9508456a4a5dab" providerId="LiveId" clId="{D94B20FD-09CB-497C-8FE9-C19589433614}" dt="2023-07-31T14:47:07.484" v="14" actId="478"/>
            <ac:spMkLst>
              <pc:docMk/>
              <pc:sldMasterMk cId="1379933355" sldId="2147483705"/>
              <pc:sldLayoutMk cId="155553349" sldId="2147483706"/>
              <ac:spMk id="2" creationId="{8C5107E4-3B93-AC76-906D-A5F0CBC59BD1}"/>
            </ac:spMkLst>
          </pc:spChg>
        </pc:sldLayoutChg>
        <pc:sldLayoutChg chg="delSp mod">
          <pc:chgData name="Simon Shaxted" userId="9f9508456a4a5dab" providerId="LiveId" clId="{D94B20FD-09CB-497C-8FE9-C19589433614}" dt="2023-08-02T08:54:23.661" v="117" actId="6014"/>
          <pc:sldLayoutMkLst>
            <pc:docMk/>
            <pc:sldMasterMk cId="1379933355" sldId="2147483705"/>
            <pc:sldLayoutMk cId="1016539623" sldId="2147483707"/>
          </pc:sldLayoutMkLst>
          <pc:spChg chg="del">
            <ac:chgData name="Simon Shaxted" userId="9f9508456a4a5dab" providerId="LiveId" clId="{D94B20FD-09CB-497C-8FE9-C19589433614}" dt="2023-07-31T14:47:10.101" v="15" actId="478"/>
            <ac:spMkLst>
              <pc:docMk/>
              <pc:sldMasterMk cId="1379933355" sldId="2147483705"/>
              <pc:sldLayoutMk cId="1016539623" sldId="2147483707"/>
              <ac:spMk id="2" creationId="{8C5107E4-3B93-AC76-906D-A5F0CBC59BD1}"/>
            </ac:spMkLst>
          </pc:spChg>
        </pc:sldLayoutChg>
      </pc:sldMasterChg>
      <pc:sldMasterChg chg="delSp modSp mod addSldLayout modSldLayout">
        <pc:chgData name="Simon Shaxted" userId="9f9508456a4a5dab" providerId="LiveId" clId="{D94B20FD-09CB-497C-8FE9-C19589433614}" dt="2023-08-08T08:39:06.358" v="3807" actId="6014"/>
        <pc:sldMasterMkLst>
          <pc:docMk/>
          <pc:sldMasterMk cId="3610234048" sldId="2147483708"/>
        </pc:sldMasterMkLst>
        <pc:spChg chg="del">
          <ac:chgData name="Simon Shaxted" userId="9f9508456a4a5dab" providerId="LiveId" clId="{D94B20FD-09CB-497C-8FE9-C19589433614}" dt="2023-08-02T10:11:29.256" v="182" actId="478"/>
          <ac:spMkLst>
            <pc:docMk/>
            <pc:sldMasterMk cId="3610234048" sldId="2147483708"/>
            <ac:spMk id="8" creationId="{C92DEEE6-69E7-0972-AD0F-663936F6C050}"/>
          </ac:spMkLst>
        </pc:spChg>
        <pc:picChg chg="mod">
          <ac:chgData name="Simon Shaxted" userId="9f9508456a4a5dab" providerId="LiveId" clId="{D94B20FD-09CB-497C-8FE9-C19589433614}" dt="2023-08-02T10:10:30.665" v="174" actId="34135"/>
          <ac:picMkLst>
            <pc:docMk/>
            <pc:sldMasterMk cId="3610234048" sldId="2147483708"/>
            <ac:picMk id="3" creationId="{855EACEC-7BCA-748D-24F3-F39BFC47A36E}"/>
          </ac:picMkLst>
        </pc:picChg>
        <pc:picChg chg="del">
          <ac:chgData name="Simon Shaxted" userId="9f9508456a4a5dab" providerId="LiveId" clId="{D94B20FD-09CB-497C-8FE9-C19589433614}" dt="2023-08-02T10:10:03.011" v="172" actId="478"/>
          <ac:picMkLst>
            <pc:docMk/>
            <pc:sldMasterMk cId="3610234048" sldId="2147483708"/>
            <ac:picMk id="7" creationId="{D762A80B-E783-9B89-FF58-09BA58325AF2}"/>
          </ac:picMkLst>
        </pc:picChg>
        <pc:sldLayoutChg chg="addSp modSp mod">
          <pc:chgData name="Simon Shaxted" userId="9f9508456a4a5dab" providerId="LiveId" clId="{D94B20FD-09CB-497C-8FE9-C19589433614}" dt="2023-08-02T10:56:14.744" v="273" actId="6014"/>
          <pc:sldLayoutMkLst>
            <pc:docMk/>
            <pc:sldMasterMk cId="3610234048" sldId="2147483708"/>
            <pc:sldLayoutMk cId="2932752074" sldId="2147483709"/>
          </pc:sldLayoutMkLst>
          <pc:spChg chg="add mod">
            <ac:chgData name="Simon Shaxted" userId="9f9508456a4a5dab" providerId="LiveId" clId="{D94B20FD-09CB-497C-8FE9-C19589433614}" dt="2023-08-02T10:11:31.302" v="183"/>
            <ac:spMkLst>
              <pc:docMk/>
              <pc:sldMasterMk cId="3610234048" sldId="2147483708"/>
              <pc:sldLayoutMk cId="2932752074" sldId="2147483709"/>
              <ac:spMk id="2" creationId="{CFE1AF30-B309-8C5E-B474-B592EBCACE4F}"/>
            </ac:spMkLst>
          </pc:spChg>
        </pc:sldLayoutChg>
        <pc:sldLayoutChg chg="addSp modSp add mod replId modTransition">
          <pc:chgData name="Simon Shaxted" userId="9f9508456a4a5dab" providerId="LiveId" clId="{D94B20FD-09CB-497C-8FE9-C19589433614}" dt="2023-08-02T10:56:25.434" v="274" actId="6014"/>
          <pc:sldLayoutMkLst>
            <pc:docMk/>
            <pc:sldMasterMk cId="3610234048" sldId="2147483708"/>
            <pc:sldLayoutMk cId="900455525" sldId="2147483747"/>
          </pc:sldLayoutMkLst>
          <pc:spChg chg="add mod">
            <ac:chgData name="Simon Shaxted" userId="9f9508456a4a5dab" providerId="LiveId" clId="{D94B20FD-09CB-497C-8FE9-C19589433614}" dt="2023-08-02T10:11:36.843" v="186" actId="20577"/>
            <ac:spMkLst>
              <pc:docMk/>
              <pc:sldMasterMk cId="3610234048" sldId="2147483708"/>
              <pc:sldLayoutMk cId="900455525" sldId="2147483747"/>
              <ac:spMk id="2" creationId="{E6280F57-4539-8FE3-E97F-7938C7E34885}"/>
            </ac:spMkLst>
          </pc:spChg>
        </pc:sldLayoutChg>
        <pc:sldLayoutChg chg="modSp add mod replId modTransition">
          <pc:chgData name="Simon Shaxted" userId="9f9508456a4a5dab" providerId="LiveId" clId="{D94B20FD-09CB-497C-8FE9-C19589433614}" dt="2023-08-08T08:39:06.358" v="3807" actId="6014"/>
          <pc:sldLayoutMkLst>
            <pc:docMk/>
            <pc:sldMasterMk cId="3610234048" sldId="2147483708"/>
            <pc:sldLayoutMk cId="3436933773" sldId="2147483837"/>
          </pc:sldLayoutMkLst>
          <pc:spChg chg="mod">
            <ac:chgData name="Simon Shaxted" userId="9f9508456a4a5dab" providerId="LiveId" clId="{D94B20FD-09CB-497C-8FE9-C19589433614}" dt="2023-08-08T08:38:47.710" v="3806" actId="20577"/>
            <ac:spMkLst>
              <pc:docMk/>
              <pc:sldMasterMk cId="3610234048" sldId="2147483708"/>
              <pc:sldLayoutMk cId="3436933773" sldId="2147483837"/>
              <ac:spMk id="2" creationId="{E6280F57-4539-8FE3-E97F-7938C7E34885}"/>
            </ac:spMkLst>
          </pc:spChg>
        </pc:sldLayoutChg>
      </pc:sldMasterChg>
      <pc:sldMasterChg chg="addSp delSp modSp mod setBg modSldLayout">
        <pc:chgData name="Simon Shaxted" userId="9f9508456a4a5dab" providerId="LiveId" clId="{D94B20FD-09CB-497C-8FE9-C19589433614}" dt="2023-08-08T08:07:14.340" v="3665"/>
        <pc:sldMasterMkLst>
          <pc:docMk/>
          <pc:sldMasterMk cId="3776741877" sldId="2147483710"/>
        </pc:sldMasterMkLst>
        <pc:spChg chg="add del">
          <ac:chgData name="Simon Shaxted" userId="9f9508456a4a5dab" providerId="LiveId" clId="{D94B20FD-09CB-497C-8FE9-C19589433614}" dt="2023-08-02T10:29:30.311" v="242" actId="478"/>
          <ac:spMkLst>
            <pc:docMk/>
            <pc:sldMasterMk cId="3776741877" sldId="2147483710"/>
            <ac:spMk id="3" creationId="{36E810BF-2459-A25A-820C-0ADF0182B133}"/>
          </ac:spMkLst>
        </pc:spChg>
        <pc:spChg chg="add del">
          <ac:chgData name="Simon Shaxted" userId="9f9508456a4a5dab" providerId="LiveId" clId="{D94B20FD-09CB-497C-8FE9-C19589433614}" dt="2023-08-02T10:29:35.353" v="243" actId="478"/>
          <ac:spMkLst>
            <pc:docMk/>
            <pc:sldMasterMk cId="3776741877" sldId="2147483710"/>
            <ac:spMk id="4" creationId="{0ADA139D-5F0F-5CC3-2A81-FCA767354369}"/>
          </ac:spMkLst>
        </pc:spChg>
        <pc:spChg chg="add del">
          <ac:chgData name="Simon Shaxted" userId="9f9508456a4a5dab" providerId="LiveId" clId="{D94B20FD-09CB-497C-8FE9-C19589433614}" dt="2023-08-02T10:29:35.353" v="243" actId="478"/>
          <ac:spMkLst>
            <pc:docMk/>
            <pc:sldMasterMk cId="3776741877" sldId="2147483710"/>
            <ac:spMk id="6" creationId="{22EE8334-B014-2955-14FA-7699A665E409}"/>
          </ac:spMkLst>
        </pc:spChg>
        <pc:picChg chg="add del">
          <ac:chgData name="Simon Shaxted" userId="9f9508456a4a5dab" providerId="LiveId" clId="{D94B20FD-09CB-497C-8FE9-C19589433614}" dt="2023-08-02T10:29:35.353" v="243" actId="478"/>
          <ac:picMkLst>
            <pc:docMk/>
            <pc:sldMasterMk cId="3776741877" sldId="2147483710"/>
            <ac:picMk id="5" creationId="{2873589E-C6B4-C26A-23D2-0658F0882E89}"/>
          </ac:picMkLst>
        </pc:picChg>
        <pc:picChg chg="mod">
          <ac:chgData name="Simon Shaxted" userId="9f9508456a4a5dab" providerId="LiveId" clId="{D94B20FD-09CB-497C-8FE9-C19589433614}" dt="2023-08-02T10:10:43.562" v="176" actId="34135"/>
          <ac:picMkLst>
            <pc:docMk/>
            <pc:sldMasterMk cId="3776741877" sldId="2147483710"/>
            <ac:picMk id="7" creationId="{EAF159BD-147A-BB02-0A53-4F37B97BD9B7}"/>
          </ac:picMkLst>
        </pc:picChg>
        <pc:picChg chg="add mod">
          <ac:chgData name="Simon Shaxted" userId="9f9508456a4a5dab" providerId="LiveId" clId="{D94B20FD-09CB-497C-8FE9-C19589433614}" dt="2023-08-02T10:30:07.231" v="249"/>
          <ac:picMkLst>
            <pc:docMk/>
            <pc:sldMasterMk cId="3776741877" sldId="2147483710"/>
            <ac:picMk id="8" creationId="{7025282E-FA85-9BD4-8E51-A23E96410C02}"/>
          </ac:picMkLst>
        </pc:picChg>
        <pc:sldLayoutChg chg="delSp mod">
          <pc:chgData name="Simon Shaxted" userId="9f9508456a4a5dab" providerId="LiveId" clId="{D94B20FD-09CB-497C-8FE9-C19589433614}" dt="2023-08-02T11:18:01.134" v="299" actId="6014"/>
          <pc:sldLayoutMkLst>
            <pc:docMk/>
            <pc:sldMasterMk cId="3776741877" sldId="2147483710"/>
            <pc:sldLayoutMk cId="345720274" sldId="2147483711"/>
          </pc:sldLayoutMkLst>
          <pc:spChg chg="del">
            <ac:chgData name="Simon Shaxted" userId="9f9508456a4a5dab" providerId="LiveId" clId="{D94B20FD-09CB-497C-8FE9-C19589433614}" dt="2023-08-02T10:29:39.221" v="244" actId="478"/>
            <ac:spMkLst>
              <pc:docMk/>
              <pc:sldMasterMk cId="3776741877" sldId="2147483710"/>
              <pc:sldLayoutMk cId="345720274" sldId="2147483711"/>
              <ac:spMk id="2" creationId="{8C5107E4-3B93-AC76-906D-A5F0CBC59BD1}"/>
            </ac:spMkLst>
          </pc:spChg>
        </pc:sldLayoutChg>
        <pc:sldLayoutChg chg="addSp delSp modSp mod">
          <pc:chgData name="Simon Shaxted" userId="9f9508456a4a5dab" providerId="LiveId" clId="{D94B20FD-09CB-497C-8FE9-C19589433614}" dt="2023-08-08T08:07:14.340" v="3665"/>
          <pc:sldLayoutMkLst>
            <pc:docMk/>
            <pc:sldMasterMk cId="3776741877" sldId="2147483710"/>
            <pc:sldLayoutMk cId="851041351" sldId="2147483712"/>
          </pc:sldLayoutMkLst>
          <pc:spChg chg="del">
            <ac:chgData name="Simon Shaxted" userId="9f9508456a4a5dab" providerId="LiveId" clId="{D94B20FD-09CB-497C-8FE9-C19589433614}" dt="2023-08-02T10:29:42.457" v="245" actId="478"/>
            <ac:spMkLst>
              <pc:docMk/>
              <pc:sldMasterMk cId="3776741877" sldId="2147483710"/>
              <pc:sldLayoutMk cId="851041351" sldId="2147483712"/>
              <ac:spMk id="2" creationId="{8C5107E4-3B93-AC76-906D-A5F0CBC59BD1}"/>
            </ac:spMkLst>
          </pc:spChg>
          <pc:spChg chg="add del mod">
            <ac:chgData name="Simon Shaxted" userId="9f9508456a4a5dab" providerId="LiveId" clId="{D94B20FD-09CB-497C-8FE9-C19589433614}" dt="2023-08-08T08:07:14.340" v="3665"/>
            <ac:spMkLst>
              <pc:docMk/>
              <pc:sldMasterMk cId="3776741877" sldId="2147483710"/>
              <pc:sldLayoutMk cId="851041351" sldId="2147483712"/>
              <ac:spMk id="2" creationId="{AA1988BA-6127-7424-7CF8-5214D691F70E}"/>
            </ac:spMkLst>
          </pc:spChg>
        </pc:sldLayoutChg>
      </pc:sldMasterChg>
      <pc:sldMasterChg chg="addSp delSp modSp mod setBg modSldLayout">
        <pc:chgData name="Simon Shaxted" userId="9f9508456a4a5dab" providerId="LiveId" clId="{D94B20FD-09CB-497C-8FE9-C19589433614}" dt="2023-08-02T10:58:25.787" v="282" actId="6014"/>
        <pc:sldMasterMkLst>
          <pc:docMk/>
          <pc:sldMasterMk cId="1321125317" sldId="2147483713"/>
        </pc:sldMasterMkLst>
        <pc:spChg chg="add del mod ord">
          <ac:chgData name="Simon Shaxted" userId="9f9508456a4a5dab" providerId="LiveId" clId="{D94B20FD-09CB-497C-8FE9-C19589433614}" dt="2023-08-02T10:24:34.519" v="233" actId="478"/>
          <ac:spMkLst>
            <pc:docMk/>
            <pc:sldMasterMk cId="1321125317" sldId="2147483713"/>
            <ac:spMk id="2" creationId="{6742F0E5-B211-1FED-6DE5-84E3F2DF6E0A}"/>
          </ac:spMkLst>
        </pc:spChg>
        <pc:spChg chg="del">
          <ac:chgData name="Simon Shaxted" userId="9f9508456a4a5dab" providerId="LiveId" clId="{D94B20FD-09CB-497C-8FE9-C19589433614}" dt="2023-08-02T10:21:29.816" v="208" actId="478"/>
          <ac:spMkLst>
            <pc:docMk/>
            <pc:sldMasterMk cId="1321125317" sldId="2147483713"/>
            <ac:spMk id="4" creationId="{0ADA139D-5F0F-5CC3-2A81-FCA767354369}"/>
          </ac:spMkLst>
        </pc:spChg>
        <pc:spChg chg="del">
          <ac:chgData name="Simon Shaxted" userId="9f9508456a4a5dab" providerId="LiveId" clId="{D94B20FD-09CB-497C-8FE9-C19589433614}" dt="2023-08-02T10:21:29.816" v="208" actId="478"/>
          <ac:spMkLst>
            <pc:docMk/>
            <pc:sldMasterMk cId="1321125317" sldId="2147483713"/>
            <ac:spMk id="6" creationId="{22EE8334-B014-2955-14FA-7699A665E409}"/>
          </ac:spMkLst>
        </pc:spChg>
        <pc:spChg chg="add mod ord">
          <ac:chgData name="Simon Shaxted" userId="9f9508456a4a5dab" providerId="LiveId" clId="{D94B20FD-09CB-497C-8FE9-C19589433614}" dt="2023-08-02T10:24:30.036" v="232" actId="167"/>
          <ac:spMkLst>
            <pc:docMk/>
            <pc:sldMasterMk cId="1321125317" sldId="2147483713"/>
            <ac:spMk id="9" creationId="{6F657AA3-C3ED-535E-8232-20312260D1F7}"/>
          </ac:spMkLst>
        </pc:spChg>
        <pc:picChg chg="del">
          <ac:chgData name="Simon Shaxted" userId="9f9508456a4a5dab" providerId="LiveId" clId="{D94B20FD-09CB-497C-8FE9-C19589433614}" dt="2023-08-02T10:21:29.816" v="208" actId="478"/>
          <ac:picMkLst>
            <pc:docMk/>
            <pc:sldMasterMk cId="1321125317" sldId="2147483713"/>
            <ac:picMk id="5" creationId="{2873589E-C6B4-C26A-23D2-0658F0882E89}"/>
          </ac:picMkLst>
        </pc:picChg>
        <pc:picChg chg="del mod">
          <ac:chgData name="Simon Shaxted" userId="9f9508456a4a5dab" providerId="LiveId" clId="{D94B20FD-09CB-497C-8FE9-C19589433614}" dt="2023-08-02T10:22:14.267" v="211" actId="478"/>
          <ac:picMkLst>
            <pc:docMk/>
            <pc:sldMasterMk cId="1321125317" sldId="2147483713"/>
            <ac:picMk id="7" creationId="{EAF159BD-147A-BB02-0A53-4F37B97BD9B7}"/>
          </ac:picMkLst>
        </pc:picChg>
        <pc:picChg chg="add mod">
          <ac:chgData name="Simon Shaxted" userId="9f9508456a4a5dab" providerId="LiveId" clId="{D94B20FD-09CB-497C-8FE9-C19589433614}" dt="2023-08-02T10:22:21.236" v="213" actId="34135"/>
          <ac:picMkLst>
            <pc:docMk/>
            <pc:sldMasterMk cId="1321125317" sldId="2147483713"/>
            <ac:picMk id="8" creationId="{6D5684E5-3041-6140-CB4A-897C86947804}"/>
          </ac:picMkLst>
        </pc:picChg>
        <pc:picChg chg="add mod">
          <ac:chgData name="Simon Shaxted" userId="9f9508456a4a5dab" providerId="LiveId" clId="{D94B20FD-09CB-497C-8FE9-C19589433614}" dt="2023-08-02T10:26:28.775" v="237" actId="34135"/>
          <ac:picMkLst>
            <pc:docMk/>
            <pc:sldMasterMk cId="1321125317" sldId="2147483713"/>
            <ac:picMk id="10" creationId="{8144790E-229F-133B-F7A1-085390950D32}"/>
          </ac:picMkLst>
        </pc:picChg>
        <pc:sldLayoutChg chg="delSp mod">
          <pc:chgData name="Simon Shaxted" userId="9f9508456a4a5dab" providerId="LiveId" clId="{D94B20FD-09CB-497C-8FE9-C19589433614}" dt="2023-08-02T10:58:18.961" v="281" actId="6014"/>
          <pc:sldLayoutMkLst>
            <pc:docMk/>
            <pc:sldMasterMk cId="1321125317" sldId="2147483713"/>
            <pc:sldLayoutMk cId="1561935541" sldId="2147483714"/>
          </pc:sldLayoutMkLst>
          <pc:spChg chg="del">
            <ac:chgData name="Simon Shaxted" userId="9f9508456a4a5dab" providerId="LiveId" clId="{D94B20FD-09CB-497C-8FE9-C19589433614}" dt="2023-08-02T10:21:38.905" v="209" actId="478"/>
            <ac:spMkLst>
              <pc:docMk/>
              <pc:sldMasterMk cId="1321125317" sldId="2147483713"/>
              <pc:sldLayoutMk cId="1561935541" sldId="2147483714"/>
              <ac:spMk id="2" creationId="{8C5107E4-3B93-AC76-906D-A5F0CBC59BD1}"/>
            </ac:spMkLst>
          </pc:spChg>
        </pc:sldLayoutChg>
        <pc:sldLayoutChg chg="delSp mod setBg">
          <pc:chgData name="Simon Shaxted" userId="9f9508456a4a5dab" providerId="LiveId" clId="{D94B20FD-09CB-497C-8FE9-C19589433614}" dt="2023-08-02T10:58:25.787" v="282" actId="6014"/>
          <pc:sldLayoutMkLst>
            <pc:docMk/>
            <pc:sldMasterMk cId="1321125317" sldId="2147483713"/>
            <pc:sldLayoutMk cId="4177594377" sldId="2147483715"/>
          </pc:sldLayoutMkLst>
          <pc:spChg chg="del">
            <ac:chgData name="Simon Shaxted" userId="9f9508456a4a5dab" providerId="LiveId" clId="{D94B20FD-09CB-497C-8FE9-C19589433614}" dt="2023-08-02T10:21:42.131" v="210" actId="478"/>
            <ac:spMkLst>
              <pc:docMk/>
              <pc:sldMasterMk cId="1321125317" sldId="2147483713"/>
              <pc:sldLayoutMk cId="4177594377" sldId="2147483715"/>
              <ac:spMk id="2" creationId="{8C5107E4-3B93-AC76-906D-A5F0CBC59BD1}"/>
            </ac:spMkLst>
          </pc:spChg>
        </pc:sldLayoutChg>
      </pc:sldMasterChg>
      <pc:sldMasterChg chg="modSp">
        <pc:chgData name="Simon Shaxted" userId="9f9508456a4a5dab" providerId="LiveId" clId="{D94B20FD-09CB-497C-8FE9-C19589433614}" dt="2023-07-31T15:43:35.834" v="58" actId="735"/>
        <pc:sldMasterMkLst>
          <pc:docMk/>
          <pc:sldMasterMk cId="2896024183" sldId="2147483716"/>
        </pc:sldMasterMkLst>
      </pc:sldMasterChg>
      <pc:sldMasterChg chg="modSp mod modSldLayout">
        <pc:chgData name="Simon Shaxted" userId="9f9508456a4a5dab" providerId="LiveId" clId="{D94B20FD-09CB-497C-8FE9-C19589433614}" dt="2023-08-02T08:13:52.645" v="87" actId="478"/>
        <pc:sldMasterMkLst>
          <pc:docMk/>
          <pc:sldMasterMk cId="2209100893" sldId="2147483721"/>
        </pc:sldMasterMkLst>
        <pc:picChg chg="mod">
          <ac:chgData name="Simon Shaxted" userId="9f9508456a4a5dab" providerId="LiveId" clId="{D94B20FD-09CB-497C-8FE9-C19589433614}" dt="2023-07-31T14:43:30.076" v="2" actId="34135"/>
          <ac:picMkLst>
            <pc:docMk/>
            <pc:sldMasterMk cId="2209100893" sldId="2147483721"/>
            <ac:picMk id="2" creationId="{1B1E50C7-2BE9-D453-265C-AB137DE88D48}"/>
          </ac:picMkLst>
        </pc:picChg>
        <pc:sldLayoutChg chg="delSp mod">
          <pc:chgData name="Simon Shaxted" userId="9f9508456a4a5dab" providerId="LiveId" clId="{D94B20FD-09CB-497C-8FE9-C19589433614}" dt="2023-08-02T08:13:50.150" v="86" actId="478"/>
          <pc:sldLayoutMkLst>
            <pc:docMk/>
            <pc:sldMasterMk cId="2209100893" sldId="2147483721"/>
            <pc:sldLayoutMk cId="3867780197" sldId="2147483722"/>
          </pc:sldLayoutMkLst>
          <pc:spChg chg="del">
            <ac:chgData name="Simon Shaxted" userId="9f9508456a4a5dab" providerId="LiveId" clId="{D94B20FD-09CB-497C-8FE9-C19589433614}" dt="2023-08-02T08:13:50.150" v="86" actId="478"/>
            <ac:spMkLst>
              <pc:docMk/>
              <pc:sldMasterMk cId="2209100893" sldId="2147483721"/>
              <pc:sldLayoutMk cId="3867780197" sldId="2147483722"/>
              <ac:spMk id="2" creationId="{3DD71855-4EF5-2CF8-D85B-8BCE7F04924B}"/>
            </ac:spMkLst>
          </pc:spChg>
        </pc:sldLayoutChg>
        <pc:sldLayoutChg chg="delSp mod">
          <pc:chgData name="Simon Shaxted" userId="9f9508456a4a5dab" providerId="LiveId" clId="{D94B20FD-09CB-497C-8FE9-C19589433614}" dt="2023-08-02T08:13:52.645" v="87" actId="478"/>
          <pc:sldLayoutMkLst>
            <pc:docMk/>
            <pc:sldMasterMk cId="2209100893" sldId="2147483721"/>
            <pc:sldLayoutMk cId="2068396353" sldId="2147483723"/>
          </pc:sldLayoutMkLst>
          <pc:spChg chg="del">
            <ac:chgData name="Simon Shaxted" userId="9f9508456a4a5dab" providerId="LiveId" clId="{D94B20FD-09CB-497C-8FE9-C19589433614}" dt="2023-08-02T08:13:52.645" v="87" actId="478"/>
            <ac:spMkLst>
              <pc:docMk/>
              <pc:sldMasterMk cId="2209100893" sldId="2147483721"/>
              <pc:sldLayoutMk cId="2068396353" sldId="2147483723"/>
              <ac:spMk id="2" creationId="{5353F684-14F4-E857-6114-E008E8F35A5D}"/>
            </ac:spMkLst>
          </pc:spChg>
        </pc:sldLayoutChg>
      </pc:sldMasterChg>
      <pc:sldMasterChg chg="modSp mod modSldLayout">
        <pc:chgData name="Simon Shaxted" userId="9f9508456a4a5dab" providerId="LiveId" clId="{D94B20FD-09CB-497C-8FE9-C19589433614}" dt="2023-08-02T08:14:06.534" v="91" actId="478"/>
        <pc:sldMasterMkLst>
          <pc:docMk/>
          <pc:sldMasterMk cId="128930782" sldId="2147483724"/>
        </pc:sldMasterMkLst>
        <pc:picChg chg="mod">
          <ac:chgData name="Simon Shaxted" userId="9f9508456a4a5dab" providerId="LiveId" clId="{D94B20FD-09CB-497C-8FE9-C19589433614}" dt="2023-07-31T14:43:18.159" v="0" actId="34135"/>
          <ac:picMkLst>
            <pc:docMk/>
            <pc:sldMasterMk cId="128930782" sldId="2147483724"/>
            <ac:picMk id="4" creationId="{9732B7D6-3746-0A22-D074-803B362C159B}"/>
          </ac:picMkLst>
        </pc:picChg>
        <pc:sldLayoutChg chg="delSp mod">
          <pc:chgData name="Simon Shaxted" userId="9f9508456a4a5dab" providerId="LiveId" clId="{D94B20FD-09CB-497C-8FE9-C19589433614}" dt="2023-08-02T08:14:03.782" v="90" actId="478"/>
          <pc:sldLayoutMkLst>
            <pc:docMk/>
            <pc:sldMasterMk cId="128930782" sldId="2147483724"/>
            <pc:sldLayoutMk cId="1498513227" sldId="2147483725"/>
          </pc:sldLayoutMkLst>
          <pc:spChg chg="del">
            <ac:chgData name="Simon Shaxted" userId="9f9508456a4a5dab" providerId="LiveId" clId="{D94B20FD-09CB-497C-8FE9-C19589433614}" dt="2023-08-02T08:14:03.782" v="90" actId="478"/>
            <ac:spMkLst>
              <pc:docMk/>
              <pc:sldMasterMk cId="128930782" sldId="2147483724"/>
              <pc:sldLayoutMk cId="1498513227" sldId="2147483725"/>
              <ac:spMk id="3" creationId="{0C166033-1F58-4EA1-64C9-57D7352C30BA}"/>
            </ac:spMkLst>
          </pc:spChg>
        </pc:sldLayoutChg>
        <pc:sldLayoutChg chg="delSp mod">
          <pc:chgData name="Simon Shaxted" userId="9f9508456a4a5dab" providerId="LiveId" clId="{D94B20FD-09CB-497C-8FE9-C19589433614}" dt="2023-08-02T08:14:06.534" v="91" actId="478"/>
          <pc:sldLayoutMkLst>
            <pc:docMk/>
            <pc:sldMasterMk cId="128930782" sldId="2147483724"/>
            <pc:sldLayoutMk cId="2884336074" sldId="2147483726"/>
          </pc:sldLayoutMkLst>
          <pc:spChg chg="del">
            <ac:chgData name="Simon Shaxted" userId="9f9508456a4a5dab" providerId="LiveId" clId="{D94B20FD-09CB-497C-8FE9-C19589433614}" dt="2023-08-02T08:14:06.534" v="91" actId="478"/>
            <ac:spMkLst>
              <pc:docMk/>
              <pc:sldMasterMk cId="128930782" sldId="2147483724"/>
              <pc:sldLayoutMk cId="2884336074" sldId="2147483726"/>
              <ac:spMk id="4" creationId="{820ADB38-038D-0459-896F-B04E709302D3}"/>
            </ac:spMkLst>
          </pc:spChg>
        </pc:sldLayoutChg>
      </pc:sldMasterChg>
      <pc:sldMasterChg chg="modSp mod addSldLayout delSldLayout modSldLayout sldLayoutOrd">
        <pc:chgData name="Simon Shaxted" userId="9f9508456a4a5dab" providerId="LiveId" clId="{D94B20FD-09CB-497C-8FE9-C19589433614}" dt="2023-08-08T08:02:34.627" v="3643" actId="2696"/>
        <pc:sldMasterMkLst>
          <pc:docMk/>
          <pc:sldMasterMk cId="2241275065" sldId="2147483727"/>
        </pc:sldMasterMkLst>
        <pc:picChg chg="mod">
          <ac:chgData name="Simon Shaxted" userId="9f9508456a4a5dab" providerId="LiveId" clId="{D94B20FD-09CB-497C-8FE9-C19589433614}" dt="2023-07-31T14:43:35.245" v="3" actId="34135"/>
          <ac:picMkLst>
            <pc:docMk/>
            <pc:sldMasterMk cId="2241275065" sldId="2147483727"/>
            <ac:picMk id="2" creationId="{79E2814E-36F1-46FE-61BD-6A516E3F9E93}"/>
          </ac:picMkLst>
        </pc:picChg>
        <pc:sldLayoutChg chg="modSp mod">
          <pc:chgData name="Simon Shaxted" userId="9f9508456a4a5dab" providerId="LiveId" clId="{D94B20FD-09CB-497C-8FE9-C19589433614}" dt="2023-08-02T10:06:42.085" v="158" actId="34135"/>
          <pc:sldLayoutMkLst>
            <pc:docMk/>
            <pc:sldMasterMk cId="2241275065" sldId="2147483727"/>
            <pc:sldLayoutMk cId="596087607" sldId="2147483728"/>
          </pc:sldLayoutMkLst>
          <pc:spChg chg="mod">
            <ac:chgData name="Simon Shaxted" userId="9f9508456a4a5dab" providerId="LiveId" clId="{D94B20FD-09CB-497C-8FE9-C19589433614}" dt="2023-08-02T10:06:42.085" v="158" actId="34135"/>
            <ac:spMkLst>
              <pc:docMk/>
              <pc:sldMasterMk cId="2241275065" sldId="2147483727"/>
              <pc:sldLayoutMk cId="596087607" sldId="2147483728"/>
              <ac:spMk id="2" creationId="{8E005DC3-AC87-02C4-8E54-AC3911D14CC8}"/>
            </ac:spMkLst>
          </pc:spChg>
        </pc:sldLayoutChg>
        <pc:sldLayoutChg chg="del">
          <pc:chgData name="Simon Shaxted" userId="9f9508456a4a5dab" providerId="LiveId" clId="{D94B20FD-09CB-497C-8FE9-C19589433614}" dt="2023-08-08T08:02:34.627" v="3643" actId="2696"/>
          <pc:sldLayoutMkLst>
            <pc:docMk/>
            <pc:sldMasterMk cId="2241275065" sldId="2147483727"/>
            <pc:sldLayoutMk cId="2397177537" sldId="2147483729"/>
          </pc:sldLayoutMkLst>
        </pc:sldLayoutChg>
        <pc:sldLayoutChg chg="addSp delSp modSp mod ord modAnim">
          <pc:chgData name="Simon Shaxted" userId="9f9508456a4a5dab" providerId="LiveId" clId="{D94B20FD-09CB-497C-8FE9-C19589433614}" dt="2023-08-04T14:35:17.651" v="942" actId="1038"/>
          <pc:sldLayoutMkLst>
            <pc:docMk/>
            <pc:sldMasterMk cId="2241275065" sldId="2147483727"/>
            <pc:sldLayoutMk cId="3303536651" sldId="2147483730"/>
          </pc:sldLayoutMkLst>
          <pc:spChg chg="mod">
            <ac:chgData name="Simon Shaxted" userId="9f9508456a4a5dab" providerId="LiveId" clId="{D94B20FD-09CB-497C-8FE9-C19589433614}" dt="2023-08-02T10:06:47.141" v="159" actId="34135"/>
            <ac:spMkLst>
              <pc:docMk/>
              <pc:sldMasterMk cId="2241275065" sldId="2147483727"/>
              <pc:sldLayoutMk cId="3303536651" sldId="2147483730"/>
              <ac:spMk id="2" creationId="{8E005DC3-AC87-02C4-8E54-AC3911D14CC8}"/>
            </ac:spMkLst>
          </pc:spChg>
          <pc:spChg chg="add mod">
            <ac:chgData name="Simon Shaxted" userId="9f9508456a4a5dab" providerId="LiveId" clId="{D94B20FD-09CB-497C-8FE9-C19589433614}" dt="2023-08-04T14:35:17.651" v="942" actId="1038"/>
            <ac:spMkLst>
              <pc:docMk/>
              <pc:sldMasterMk cId="2241275065" sldId="2147483727"/>
              <pc:sldLayoutMk cId="3303536651" sldId="2147483730"/>
              <ac:spMk id="4" creationId="{B1C8AF10-D596-985B-8F9D-36F81CED8CC4}"/>
            </ac:spMkLst>
          </pc:spChg>
          <pc:spChg chg="mod">
            <ac:chgData name="Simon Shaxted" userId="9f9508456a4a5dab" providerId="LiveId" clId="{D94B20FD-09CB-497C-8FE9-C19589433614}" dt="2023-08-04T14:34:41.247" v="935" actId="3064"/>
            <ac:spMkLst>
              <pc:docMk/>
              <pc:sldMasterMk cId="2241275065" sldId="2147483727"/>
              <pc:sldLayoutMk cId="3303536651" sldId="2147483730"/>
              <ac:spMk id="5" creationId="{6872F2CC-9FDE-E364-8806-1E9628C7FAA8}"/>
            </ac:spMkLst>
          </pc:spChg>
          <pc:spChg chg="del mod">
            <ac:chgData name="Simon Shaxted" userId="9f9508456a4a5dab" providerId="LiveId" clId="{D94B20FD-09CB-497C-8FE9-C19589433614}" dt="2023-08-04T14:33:50.181" v="930" actId="478"/>
            <ac:spMkLst>
              <pc:docMk/>
              <pc:sldMasterMk cId="2241275065" sldId="2147483727"/>
              <pc:sldLayoutMk cId="3303536651" sldId="2147483730"/>
              <ac:spMk id="6" creationId="{9C1F498C-0A23-04A2-8DA8-5DE1A75F8397}"/>
            </ac:spMkLst>
          </pc:spChg>
          <pc:spChg chg="del">
            <ac:chgData name="Simon Shaxted" userId="9f9508456a4a5dab" providerId="LiveId" clId="{D94B20FD-09CB-497C-8FE9-C19589433614}" dt="2023-08-04T14:34:52.457" v="936" actId="478"/>
            <ac:spMkLst>
              <pc:docMk/>
              <pc:sldMasterMk cId="2241275065" sldId="2147483727"/>
              <pc:sldLayoutMk cId="3303536651" sldId="2147483730"/>
              <ac:spMk id="7" creationId="{40BC0B00-65D1-8F06-3A90-C1630663D965}"/>
            </ac:spMkLst>
          </pc:spChg>
          <pc:spChg chg="mod">
            <ac:chgData name="Simon Shaxted" userId="9f9508456a4a5dab" providerId="LiveId" clId="{D94B20FD-09CB-497C-8FE9-C19589433614}" dt="2023-08-04T14:33:59.694" v="931" actId="1076"/>
            <ac:spMkLst>
              <pc:docMk/>
              <pc:sldMasterMk cId="2241275065" sldId="2147483727"/>
              <pc:sldLayoutMk cId="3303536651" sldId="2147483730"/>
              <ac:spMk id="8" creationId="{FC0B280E-FBF5-E03D-A0E0-BE7B1236ABCE}"/>
            </ac:spMkLst>
          </pc:spChg>
          <pc:spChg chg="mod">
            <ac:chgData name="Simon Shaxted" userId="9f9508456a4a5dab" providerId="LiveId" clId="{D94B20FD-09CB-497C-8FE9-C19589433614}" dt="2023-08-04T14:34:41.247" v="935" actId="3064"/>
            <ac:spMkLst>
              <pc:docMk/>
              <pc:sldMasterMk cId="2241275065" sldId="2147483727"/>
              <pc:sldLayoutMk cId="3303536651" sldId="2147483730"/>
              <ac:spMk id="9" creationId="{D0A8B541-C584-46BF-257E-AFE85A8FD444}"/>
            </ac:spMkLst>
          </pc:spChg>
          <pc:spChg chg="add mod">
            <ac:chgData name="Simon Shaxted" userId="9f9508456a4a5dab" providerId="LiveId" clId="{D94B20FD-09CB-497C-8FE9-C19589433614}" dt="2023-08-04T14:35:17.651" v="942" actId="1038"/>
            <ac:spMkLst>
              <pc:docMk/>
              <pc:sldMasterMk cId="2241275065" sldId="2147483727"/>
              <pc:sldLayoutMk cId="3303536651" sldId="2147483730"/>
              <ac:spMk id="10" creationId="{12F4FD8D-FA07-0C66-DCE5-22395CF074A8}"/>
            </ac:spMkLst>
          </pc:spChg>
          <pc:spChg chg="add mod">
            <ac:chgData name="Simon Shaxted" userId="9f9508456a4a5dab" providerId="LiveId" clId="{D94B20FD-09CB-497C-8FE9-C19589433614}" dt="2023-08-04T14:35:17.651" v="942" actId="1038"/>
            <ac:spMkLst>
              <pc:docMk/>
              <pc:sldMasterMk cId="2241275065" sldId="2147483727"/>
              <pc:sldLayoutMk cId="3303536651" sldId="2147483730"/>
              <ac:spMk id="12" creationId="{94B04400-BCE3-CB90-399C-00792C944242}"/>
            </ac:spMkLst>
          </pc:spChg>
          <pc:spChg chg="add mod">
            <ac:chgData name="Simon Shaxted" userId="9f9508456a4a5dab" providerId="LiveId" clId="{D94B20FD-09CB-497C-8FE9-C19589433614}" dt="2023-08-04T14:35:17.651" v="942" actId="1038"/>
            <ac:spMkLst>
              <pc:docMk/>
              <pc:sldMasterMk cId="2241275065" sldId="2147483727"/>
              <pc:sldLayoutMk cId="3303536651" sldId="2147483730"/>
              <ac:spMk id="13" creationId="{B4E556FF-E173-41FE-FFFF-53B78C28D73C}"/>
            </ac:spMkLst>
          </pc:spChg>
        </pc:sldLayoutChg>
        <pc:sldLayoutChg chg="delSp modSp mod">
          <pc:chgData name="Simon Shaxted" userId="9f9508456a4a5dab" providerId="LiveId" clId="{D94B20FD-09CB-497C-8FE9-C19589433614}" dt="2023-08-04T14:40:02.104" v="1032" actId="6014"/>
          <pc:sldLayoutMkLst>
            <pc:docMk/>
            <pc:sldMasterMk cId="2241275065" sldId="2147483727"/>
            <pc:sldLayoutMk cId="654728835" sldId="2147483731"/>
          </pc:sldLayoutMkLst>
          <pc:spChg chg="mod">
            <ac:chgData name="Simon Shaxted" userId="9f9508456a4a5dab" providerId="LiveId" clId="{D94B20FD-09CB-497C-8FE9-C19589433614}" dt="2023-08-02T10:06:54.386" v="161" actId="34135"/>
            <ac:spMkLst>
              <pc:docMk/>
              <pc:sldMasterMk cId="2241275065" sldId="2147483727"/>
              <pc:sldLayoutMk cId="654728835" sldId="2147483731"/>
              <ac:spMk id="2" creationId="{8E005DC3-AC87-02C4-8E54-AC3911D14CC8}"/>
            </ac:spMkLst>
          </pc:spChg>
          <pc:spChg chg="mod">
            <ac:chgData name="Simon Shaxted" userId="9f9508456a4a5dab" providerId="LiveId" clId="{D94B20FD-09CB-497C-8FE9-C19589433614}" dt="2023-08-04T13:36:11.872" v="803" actId="14861"/>
            <ac:spMkLst>
              <pc:docMk/>
              <pc:sldMasterMk cId="2241275065" sldId="2147483727"/>
              <pc:sldLayoutMk cId="654728835" sldId="2147483731"/>
              <ac:spMk id="4" creationId="{1F02934A-FD40-6F4B-9DDA-D0D67A1CA3B0}"/>
            </ac:spMkLst>
          </pc:spChg>
          <pc:spChg chg="mod">
            <ac:chgData name="Simon Shaxted" userId="9f9508456a4a5dab" providerId="LiveId" clId="{D94B20FD-09CB-497C-8FE9-C19589433614}" dt="2023-08-04T13:36:11.872" v="803" actId="14861"/>
            <ac:spMkLst>
              <pc:docMk/>
              <pc:sldMasterMk cId="2241275065" sldId="2147483727"/>
              <pc:sldLayoutMk cId="654728835" sldId="2147483731"/>
              <ac:spMk id="10" creationId="{77463680-44BE-622E-A9A8-BD81B5119726}"/>
            </ac:spMkLst>
          </pc:spChg>
          <pc:spChg chg="mod">
            <ac:chgData name="Simon Shaxted" userId="9f9508456a4a5dab" providerId="LiveId" clId="{D94B20FD-09CB-497C-8FE9-C19589433614}" dt="2023-08-04T13:36:11.872" v="803" actId="14861"/>
            <ac:spMkLst>
              <pc:docMk/>
              <pc:sldMasterMk cId="2241275065" sldId="2147483727"/>
              <pc:sldLayoutMk cId="654728835" sldId="2147483731"/>
              <ac:spMk id="12" creationId="{0C8037E9-522B-4AFC-7605-09043A36A9CE}"/>
            </ac:spMkLst>
          </pc:spChg>
          <pc:spChg chg="mod">
            <ac:chgData name="Simon Shaxted" userId="9f9508456a4a5dab" providerId="LiveId" clId="{D94B20FD-09CB-497C-8FE9-C19589433614}" dt="2023-08-04T13:36:11.872" v="803" actId="14861"/>
            <ac:spMkLst>
              <pc:docMk/>
              <pc:sldMasterMk cId="2241275065" sldId="2147483727"/>
              <pc:sldLayoutMk cId="654728835" sldId="2147483731"/>
              <ac:spMk id="13" creationId="{6C751071-FCE7-5D92-7045-8AD32C73FA0A}"/>
            </ac:spMkLst>
          </pc:spChg>
          <pc:spChg chg="del mod">
            <ac:chgData name="Simon Shaxted" userId="9f9508456a4a5dab" providerId="LiveId" clId="{D94B20FD-09CB-497C-8FE9-C19589433614}" dt="2023-08-04T14:29:11.806" v="909" actId="21"/>
            <ac:spMkLst>
              <pc:docMk/>
              <pc:sldMasterMk cId="2241275065" sldId="2147483727"/>
              <pc:sldLayoutMk cId="654728835" sldId="2147483731"/>
              <ac:spMk id="14" creationId="{9C898927-9479-55D6-29D3-B1236D789EAD}"/>
            </ac:spMkLst>
          </pc:spChg>
          <pc:spChg chg="del mod">
            <ac:chgData name="Simon Shaxted" userId="9f9508456a4a5dab" providerId="LiveId" clId="{D94B20FD-09CB-497C-8FE9-C19589433614}" dt="2023-08-04T14:29:11.806" v="909" actId="21"/>
            <ac:spMkLst>
              <pc:docMk/>
              <pc:sldMasterMk cId="2241275065" sldId="2147483727"/>
              <pc:sldLayoutMk cId="654728835" sldId="2147483731"/>
              <ac:spMk id="15" creationId="{E3C12B58-862B-CD35-B25F-F72CA0551890}"/>
            </ac:spMkLst>
          </pc:spChg>
          <pc:spChg chg="del mod">
            <ac:chgData name="Simon Shaxted" userId="9f9508456a4a5dab" providerId="LiveId" clId="{D94B20FD-09CB-497C-8FE9-C19589433614}" dt="2023-08-04T14:29:11.806" v="909" actId="21"/>
            <ac:spMkLst>
              <pc:docMk/>
              <pc:sldMasterMk cId="2241275065" sldId="2147483727"/>
              <pc:sldLayoutMk cId="654728835" sldId="2147483731"/>
              <ac:spMk id="16" creationId="{8B782126-5EEA-F489-784F-2E1126132FAD}"/>
            </ac:spMkLst>
          </pc:spChg>
        </pc:sldLayoutChg>
        <pc:sldLayoutChg chg="modSp del mod">
          <pc:chgData name="Simon Shaxted" userId="9f9508456a4a5dab" providerId="LiveId" clId="{D94B20FD-09CB-497C-8FE9-C19589433614}" dt="2023-08-04T14:39:15.563" v="1030" actId="2696"/>
          <pc:sldLayoutMkLst>
            <pc:docMk/>
            <pc:sldMasterMk cId="2241275065" sldId="2147483727"/>
            <pc:sldLayoutMk cId="1859466271" sldId="2147483732"/>
          </pc:sldLayoutMkLst>
          <pc:spChg chg="mod">
            <ac:chgData name="Simon Shaxted" userId="9f9508456a4a5dab" providerId="LiveId" clId="{D94B20FD-09CB-497C-8FE9-C19589433614}" dt="2023-08-02T10:06:50.255" v="160" actId="34135"/>
            <ac:spMkLst>
              <pc:docMk/>
              <pc:sldMasterMk cId="2241275065" sldId="2147483727"/>
              <pc:sldLayoutMk cId="1859466271" sldId="2147483732"/>
              <ac:spMk id="2" creationId="{8E005DC3-AC87-02C4-8E54-AC3911D14CC8}"/>
            </ac:spMkLst>
          </pc:spChg>
          <pc:spChg chg="mod">
            <ac:chgData name="Simon Shaxted" userId="9f9508456a4a5dab" providerId="LiveId" clId="{D94B20FD-09CB-497C-8FE9-C19589433614}" dt="2023-08-04T14:31:19.810" v="914" actId="14861"/>
            <ac:spMkLst>
              <pc:docMk/>
              <pc:sldMasterMk cId="2241275065" sldId="2147483727"/>
              <pc:sldLayoutMk cId="1859466271" sldId="2147483732"/>
              <ac:spMk id="10" creationId="{B8DD5A78-4AF3-3B84-C13C-62B395BCE0CB}"/>
            </ac:spMkLst>
          </pc:spChg>
        </pc:sldLayoutChg>
        <pc:sldLayoutChg chg="addSp delSp modSp add mod replId modTransition">
          <pc:chgData name="Simon Shaxted" userId="9f9508456a4a5dab" providerId="LiveId" clId="{D94B20FD-09CB-497C-8FE9-C19589433614}" dt="2023-08-04T14:40:32.139" v="1033" actId="6014"/>
          <pc:sldLayoutMkLst>
            <pc:docMk/>
            <pc:sldMasterMk cId="2241275065" sldId="2147483727"/>
            <pc:sldLayoutMk cId="2598786810" sldId="2147483785"/>
          </pc:sldLayoutMkLst>
          <pc:spChg chg="del">
            <ac:chgData name="Simon Shaxted" userId="9f9508456a4a5dab" providerId="LiveId" clId="{D94B20FD-09CB-497C-8FE9-C19589433614}" dt="2023-08-04T13:35:22.291" v="722" actId="478"/>
            <ac:spMkLst>
              <pc:docMk/>
              <pc:sldMasterMk cId="2241275065" sldId="2147483727"/>
              <pc:sldLayoutMk cId="2598786810" sldId="2147483785"/>
              <ac:spMk id="4" creationId="{1F02934A-FD40-6F4B-9DDA-D0D67A1CA3B0}"/>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5" creationId="{ED60C640-CAE9-4293-5DB5-ABDFAABC8FCD}"/>
            </ac:spMkLst>
          </pc:spChg>
          <pc:spChg chg="add mod">
            <ac:chgData name="Simon Shaxted" userId="9f9508456a4a5dab" providerId="LiveId" clId="{D94B20FD-09CB-497C-8FE9-C19589433614}" dt="2023-08-04T13:38:34.298" v="903" actId="20577"/>
            <ac:spMkLst>
              <pc:docMk/>
              <pc:sldMasterMk cId="2241275065" sldId="2147483727"/>
              <pc:sldLayoutMk cId="2598786810" sldId="2147483785"/>
              <ac:spMk id="6" creationId="{1ACA6F52-6CC6-3191-C2A1-61C41B05199C}"/>
            </ac:spMkLst>
          </pc:spChg>
          <pc:spChg chg="add mod">
            <ac:chgData name="Simon Shaxted" userId="9f9508456a4a5dab" providerId="LiveId" clId="{D94B20FD-09CB-497C-8FE9-C19589433614}" dt="2023-08-04T13:38:45.505" v="905" actId="20577"/>
            <ac:spMkLst>
              <pc:docMk/>
              <pc:sldMasterMk cId="2241275065" sldId="2147483727"/>
              <pc:sldLayoutMk cId="2598786810" sldId="2147483785"/>
              <ac:spMk id="7" creationId="{8671542B-8624-BE07-EC00-1753E5175684}"/>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8" creationId="{52EB4C90-EBCE-4B23-5789-5D7876D2D110}"/>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9" creationId="{80CF0836-0854-C4AB-6C0C-F627177236EB}"/>
            </ac:spMkLst>
          </pc:spChg>
          <pc:spChg chg="del">
            <ac:chgData name="Simon Shaxted" userId="9f9508456a4a5dab" providerId="LiveId" clId="{D94B20FD-09CB-497C-8FE9-C19589433614}" dt="2023-08-04T13:35:22.291" v="722" actId="478"/>
            <ac:spMkLst>
              <pc:docMk/>
              <pc:sldMasterMk cId="2241275065" sldId="2147483727"/>
              <pc:sldLayoutMk cId="2598786810" sldId="2147483785"/>
              <ac:spMk id="10" creationId="{77463680-44BE-622E-A9A8-BD81B5119726}"/>
            </ac:spMkLst>
          </pc:spChg>
          <pc:spChg chg="del">
            <ac:chgData name="Simon Shaxted" userId="9f9508456a4a5dab" providerId="LiveId" clId="{D94B20FD-09CB-497C-8FE9-C19589433614}" dt="2023-08-04T13:35:22.291" v="722" actId="478"/>
            <ac:spMkLst>
              <pc:docMk/>
              <pc:sldMasterMk cId="2241275065" sldId="2147483727"/>
              <pc:sldLayoutMk cId="2598786810" sldId="2147483785"/>
              <ac:spMk id="12" creationId="{0C8037E9-522B-4AFC-7605-09043A36A9CE}"/>
            </ac:spMkLst>
          </pc:spChg>
          <pc:spChg chg="del">
            <ac:chgData name="Simon Shaxted" userId="9f9508456a4a5dab" providerId="LiveId" clId="{D94B20FD-09CB-497C-8FE9-C19589433614}" dt="2023-08-04T13:35:22.291" v="722" actId="478"/>
            <ac:spMkLst>
              <pc:docMk/>
              <pc:sldMasterMk cId="2241275065" sldId="2147483727"/>
              <pc:sldLayoutMk cId="2598786810" sldId="2147483785"/>
              <ac:spMk id="13" creationId="{6C751071-FCE7-5D92-7045-8AD32C73FA0A}"/>
            </ac:spMkLst>
          </pc:spChg>
          <pc:spChg chg="mod">
            <ac:chgData name="Simon Shaxted" userId="9f9508456a4a5dab" providerId="LiveId" clId="{D94B20FD-09CB-497C-8FE9-C19589433614}" dt="2023-08-04T13:36:29.452" v="804" actId="1076"/>
            <ac:spMkLst>
              <pc:docMk/>
              <pc:sldMasterMk cId="2241275065" sldId="2147483727"/>
              <pc:sldLayoutMk cId="2598786810" sldId="2147483785"/>
              <ac:spMk id="14" creationId="{9C898927-9479-55D6-29D3-B1236D789EAD}"/>
            </ac:spMkLst>
          </pc:spChg>
          <pc:spChg chg="mod">
            <ac:chgData name="Simon Shaxted" userId="9f9508456a4a5dab" providerId="LiveId" clId="{D94B20FD-09CB-497C-8FE9-C19589433614}" dt="2023-08-04T13:35:58.914" v="802" actId="14861"/>
            <ac:spMkLst>
              <pc:docMk/>
              <pc:sldMasterMk cId="2241275065" sldId="2147483727"/>
              <pc:sldLayoutMk cId="2598786810" sldId="2147483785"/>
              <ac:spMk id="15" creationId="{E3C12B58-862B-CD35-B25F-F72CA0551890}"/>
            </ac:spMkLst>
          </pc:spChg>
          <pc:spChg chg="mod">
            <ac:chgData name="Simon Shaxted" userId="9f9508456a4a5dab" providerId="LiveId" clId="{D94B20FD-09CB-497C-8FE9-C19589433614}" dt="2023-08-04T13:35:58.914" v="802" actId="14861"/>
            <ac:spMkLst>
              <pc:docMk/>
              <pc:sldMasterMk cId="2241275065" sldId="2147483727"/>
              <pc:sldLayoutMk cId="2598786810" sldId="2147483785"/>
              <ac:spMk id="16" creationId="{8B782126-5EEA-F489-784F-2E1126132FAD}"/>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17" creationId="{F12C0EB3-265A-FC44-49C4-5C3D274A73A1}"/>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18" creationId="{7C5CAFBF-38CC-CF4E-6D6E-160681F3C18B}"/>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19" creationId="{FB7E6E16-675A-17DA-1B9B-2CFAFD090305}"/>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20" creationId="{58871C8A-DAEE-01C9-7277-D3B0D38CFBDA}"/>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21" creationId="{8D543CC9-31D3-FC0F-8EFE-7567452189BD}"/>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22" creationId="{6EC597EA-2FC5-1026-EF5D-093FE44DE64D}"/>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23" creationId="{88A8E2F2-E1F7-04FC-54BC-D48492E84106}"/>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24" creationId="{681CBEEC-4983-5F62-AD6C-3E1F51DAB8C7}"/>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25" creationId="{7B58AC98-9108-E40E-6917-7A73806A5F07}"/>
            </ac:spMkLst>
          </pc:spChg>
          <pc:spChg chg="add mod">
            <ac:chgData name="Simon Shaxted" userId="9f9508456a4a5dab" providerId="LiveId" clId="{D94B20FD-09CB-497C-8FE9-C19589433614}" dt="2023-08-04T13:37:47.127" v="858" actId="14861"/>
            <ac:spMkLst>
              <pc:docMk/>
              <pc:sldMasterMk cId="2241275065" sldId="2147483727"/>
              <pc:sldLayoutMk cId="2598786810" sldId="2147483785"/>
              <ac:spMk id="26" creationId="{A460C86E-E51C-0EDA-AA20-900C311A6437}"/>
            </ac:spMkLst>
          </pc:spChg>
        </pc:sldLayoutChg>
        <pc:sldLayoutChg chg="addSp delSp modSp add mod modTransition">
          <pc:chgData name="Simon Shaxted" userId="9f9508456a4a5dab" providerId="LiveId" clId="{D94B20FD-09CB-497C-8FE9-C19589433614}" dt="2023-08-04T14:39:50.271" v="1031" actId="6014"/>
          <pc:sldLayoutMkLst>
            <pc:docMk/>
            <pc:sldMasterMk cId="2241275065" sldId="2147483727"/>
            <pc:sldLayoutMk cId="4198440859" sldId="2147483786"/>
          </pc:sldLayoutMkLst>
          <pc:spChg chg="del">
            <ac:chgData name="Simon Shaxted" userId="9f9508456a4a5dab" providerId="LiveId" clId="{D94B20FD-09CB-497C-8FE9-C19589433614}" dt="2023-08-04T13:37:10.615" v="806" actId="478"/>
            <ac:spMkLst>
              <pc:docMk/>
              <pc:sldMasterMk cId="2241275065" sldId="2147483727"/>
              <pc:sldLayoutMk cId="4198440859" sldId="2147483786"/>
              <ac:spMk id="4" creationId="{1F02934A-FD40-6F4B-9DDA-D0D67A1CA3B0}"/>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5" creationId="{5CC1D51A-4A2F-41AC-8D07-4F35E3034336}"/>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6" creationId="{B518876B-FEC4-706D-6245-D108ACC13D20}"/>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7" creationId="{09BE5F26-983B-E71F-ED94-59C3749ED869}"/>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8" creationId="{02B90762-1DE0-EE34-204D-9C7444AC89EB}"/>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9" creationId="{3466E6C6-6AA3-0E60-4DDB-0F4DDE24755E}"/>
            </ac:spMkLst>
          </pc:spChg>
          <pc:spChg chg="del">
            <ac:chgData name="Simon Shaxted" userId="9f9508456a4a5dab" providerId="LiveId" clId="{D94B20FD-09CB-497C-8FE9-C19589433614}" dt="2023-08-04T13:37:10.615" v="806" actId="478"/>
            <ac:spMkLst>
              <pc:docMk/>
              <pc:sldMasterMk cId="2241275065" sldId="2147483727"/>
              <pc:sldLayoutMk cId="4198440859" sldId="2147483786"/>
              <ac:spMk id="10" creationId="{77463680-44BE-622E-A9A8-BD81B5119726}"/>
            </ac:spMkLst>
          </pc:spChg>
          <pc:spChg chg="del">
            <ac:chgData name="Simon Shaxted" userId="9f9508456a4a5dab" providerId="LiveId" clId="{D94B20FD-09CB-497C-8FE9-C19589433614}" dt="2023-08-04T13:37:10.615" v="806" actId="478"/>
            <ac:spMkLst>
              <pc:docMk/>
              <pc:sldMasterMk cId="2241275065" sldId="2147483727"/>
              <pc:sldLayoutMk cId="4198440859" sldId="2147483786"/>
              <ac:spMk id="12" creationId="{0C8037E9-522B-4AFC-7605-09043A36A9CE}"/>
            </ac:spMkLst>
          </pc:spChg>
          <pc:spChg chg="del">
            <ac:chgData name="Simon Shaxted" userId="9f9508456a4a5dab" providerId="LiveId" clId="{D94B20FD-09CB-497C-8FE9-C19589433614}" dt="2023-08-04T13:37:10.615" v="806" actId="478"/>
            <ac:spMkLst>
              <pc:docMk/>
              <pc:sldMasterMk cId="2241275065" sldId="2147483727"/>
              <pc:sldLayoutMk cId="4198440859" sldId="2147483786"/>
              <ac:spMk id="13" creationId="{6C751071-FCE7-5D92-7045-8AD32C73FA0A}"/>
            </ac:spMkLst>
          </pc:spChg>
          <pc:spChg chg="del">
            <ac:chgData name="Simon Shaxted" userId="9f9508456a4a5dab" providerId="LiveId" clId="{D94B20FD-09CB-497C-8FE9-C19589433614}" dt="2023-08-04T13:37:10.615" v="806" actId="478"/>
            <ac:spMkLst>
              <pc:docMk/>
              <pc:sldMasterMk cId="2241275065" sldId="2147483727"/>
              <pc:sldLayoutMk cId="4198440859" sldId="2147483786"/>
              <ac:spMk id="14" creationId="{9C898927-9479-55D6-29D3-B1236D789EAD}"/>
            </ac:spMkLst>
          </pc:spChg>
          <pc:spChg chg="del">
            <ac:chgData name="Simon Shaxted" userId="9f9508456a4a5dab" providerId="LiveId" clId="{D94B20FD-09CB-497C-8FE9-C19589433614}" dt="2023-08-04T13:37:10.615" v="806" actId="478"/>
            <ac:spMkLst>
              <pc:docMk/>
              <pc:sldMasterMk cId="2241275065" sldId="2147483727"/>
              <pc:sldLayoutMk cId="4198440859" sldId="2147483786"/>
              <ac:spMk id="15" creationId="{E3C12B58-862B-CD35-B25F-F72CA0551890}"/>
            </ac:spMkLst>
          </pc:spChg>
          <pc:spChg chg="del">
            <ac:chgData name="Simon Shaxted" userId="9f9508456a4a5dab" providerId="LiveId" clId="{D94B20FD-09CB-497C-8FE9-C19589433614}" dt="2023-08-04T13:37:10.615" v="806" actId="478"/>
            <ac:spMkLst>
              <pc:docMk/>
              <pc:sldMasterMk cId="2241275065" sldId="2147483727"/>
              <pc:sldLayoutMk cId="4198440859" sldId="2147483786"/>
              <ac:spMk id="16" creationId="{8B782126-5EEA-F489-784F-2E1126132FAD}"/>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17" creationId="{2116A30C-EA50-DFBA-B505-370CF1D6ADF2}"/>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18" creationId="{9E22B4B1-4DE4-704F-5F43-B67E9EB761D5}"/>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19" creationId="{CF8175C1-CD57-C5AC-D022-E49A6EAD3E20}"/>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20" creationId="{A8C42408-B908-8F03-8FA1-08D8E3AAB09D}"/>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21" creationId="{59188794-0EF4-A8A8-000C-5C3C23D6932E}"/>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22" creationId="{08C0D893-2B92-D8B9-E226-5B016BFF7107}"/>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23" creationId="{16202050-E400-0AAD-ED83-85E5CED31E16}"/>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24" creationId="{E2F8764E-DFEE-6A53-B1AE-B2FFE4D4CD89}"/>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25" creationId="{28AE73E8-0F34-5DBE-7595-FEF58FE80809}"/>
            </ac:spMkLst>
          </pc:spChg>
          <pc:spChg chg="add mod">
            <ac:chgData name="Simon Shaxted" userId="9f9508456a4a5dab" providerId="LiveId" clId="{D94B20FD-09CB-497C-8FE9-C19589433614}" dt="2023-08-04T14:29:03.125" v="908" actId="1076"/>
            <ac:spMkLst>
              <pc:docMk/>
              <pc:sldMasterMk cId="2241275065" sldId="2147483727"/>
              <pc:sldLayoutMk cId="4198440859" sldId="2147483786"/>
              <ac:spMk id="26" creationId="{7BA1D0AF-BE4F-7DFA-23D3-E4B308CCF91B}"/>
            </ac:spMkLst>
          </pc:spChg>
          <pc:spChg chg="add mod">
            <ac:chgData name="Simon Shaxted" userId="9f9508456a4a5dab" providerId="LiveId" clId="{D94B20FD-09CB-497C-8FE9-C19589433614}" dt="2023-08-04T14:29:30.363" v="912" actId="1076"/>
            <ac:spMkLst>
              <pc:docMk/>
              <pc:sldMasterMk cId="2241275065" sldId="2147483727"/>
              <pc:sldLayoutMk cId="4198440859" sldId="2147483786"/>
              <ac:spMk id="27" creationId="{235B210C-A6D8-A04D-98C0-AB9F986AE18B}"/>
            </ac:spMkLst>
          </pc:spChg>
          <pc:spChg chg="add mod">
            <ac:chgData name="Simon Shaxted" userId="9f9508456a4a5dab" providerId="LiveId" clId="{D94B20FD-09CB-497C-8FE9-C19589433614}" dt="2023-08-04T14:29:23.242" v="911" actId="1076"/>
            <ac:spMkLst>
              <pc:docMk/>
              <pc:sldMasterMk cId="2241275065" sldId="2147483727"/>
              <pc:sldLayoutMk cId="4198440859" sldId="2147483786"/>
              <ac:spMk id="28" creationId="{89A078E6-FC7A-5105-D03A-5FCBA2DE35CA}"/>
            </ac:spMkLst>
          </pc:spChg>
          <pc:spChg chg="add mod">
            <ac:chgData name="Simon Shaxted" userId="9f9508456a4a5dab" providerId="LiveId" clId="{D94B20FD-09CB-497C-8FE9-C19589433614}" dt="2023-08-04T14:29:23.242" v="911" actId="1076"/>
            <ac:spMkLst>
              <pc:docMk/>
              <pc:sldMasterMk cId="2241275065" sldId="2147483727"/>
              <pc:sldLayoutMk cId="4198440859" sldId="2147483786"/>
              <ac:spMk id="29" creationId="{F2EE4531-44FB-2E07-39CB-1B1EC7637682}"/>
            </ac:spMkLst>
          </pc:spChg>
        </pc:sldLayoutChg>
        <pc:sldLayoutChg chg="addSp delSp modSp add mod ord modTransition">
          <pc:chgData name="Simon Shaxted" userId="9f9508456a4a5dab" providerId="LiveId" clId="{D94B20FD-09CB-497C-8FE9-C19589433614}" dt="2023-08-04T14:39:02.779" v="1029" actId="14826"/>
          <pc:sldLayoutMkLst>
            <pc:docMk/>
            <pc:sldMasterMk cId="2241275065" sldId="2147483727"/>
            <pc:sldLayoutMk cId="893486120" sldId="2147483787"/>
          </pc:sldLayoutMkLst>
          <pc:spChg chg="mod">
            <ac:chgData name="Simon Shaxted" userId="9f9508456a4a5dab" providerId="LiveId" clId="{D94B20FD-09CB-497C-8FE9-C19589433614}" dt="2023-08-04T14:37:42.786" v="1028" actId="20577"/>
            <ac:spMkLst>
              <pc:docMk/>
              <pc:sldMasterMk cId="2241275065" sldId="2147483727"/>
              <pc:sldLayoutMk cId="893486120" sldId="2147483787"/>
              <ac:spMk id="3" creationId="{C5CC9F06-AF55-61A3-538D-FBCB50849D31}"/>
            </ac:spMkLst>
          </pc:spChg>
          <pc:spChg chg="add mod">
            <ac:chgData name="Simon Shaxted" userId="9f9508456a4a5dab" providerId="LiveId" clId="{D94B20FD-09CB-497C-8FE9-C19589433614}" dt="2023-08-04T14:36:46.097" v="1015" actId="1076"/>
            <ac:spMkLst>
              <pc:docMk/>
              <pc:sldMasterMk cId="2241275065" sldId="2147483727"/>
              <pc:sldLayoutMk cId="893486120" sldId="2147483787"/>
              <ac:spMk id="4" creationId="{1AF79EFA-7E6D-0B85-1F5E-A45554951FB6}"/>
            </ac:spMkLst>
          </pc:spChg>
          <pc:spChg chg="del">
            <ac:chgData name="Simon Shaxted" userId="9f9508456a4a5dab" providerId="LiveId" clId="{D94B20FD-09CB-497C-8FE9-C19589433614}" dt="2023-08-04T14:32:59.001" v="921" actId="478"/>
            <ac:spMkLst>
              <pc:docMk/>
              <pc:sldMasterMk cId="2241275065" sldId="2147483727"/>
              <pc:sldLayoutMk cId="893486120" sldId="2147483787"/>
              <ac:spMk id="5" creationId="{6872F2CC-9FDE-E364-8806-1E9628C7FAA8}"/>
            </ac:spMkLst>
          </pc:spChg>
          <pc:spChg chg="mod">
            <ac:chgData name="Simon Shaxted" userId="9f9508456a4a5dab" providerId="LiveId" clId="{D94B20FD-09CB-497C-8FE9-C19589433614}" dt="2023-08-04T14:33:16.610" v="926" actId="1076"/>
            <ac:spMkLst>
              <pc:docMk/>
              <pc:sldMasterMk cId="2241275065" sldId="2147483727"/>
              <pc:sldLayoutMk cId="893486120" sldId="2147483787"/>
              <ac:spMk id="6" creationId="{9C1F498C-0A23-04A2-8DA8-5DE1A75F8397}"/>
            </ac:spMkLst>
          </pc:spChg>
          <pc:spChg chg="mod">
            <ac:chgData name="Simon Shaxted" userId="9f9508456a4a5dab" providerId="LiveId" clId="{D94B20FD-09CB-497C-8FE9-C19589433614}" dt="2023-08-04T14:33:27.538" v="929" actId="1076"/>
            <ac:spMkLst>
              <pc:docMk/>
              <pc:sldMasterMk cId="2241275065" sldId="2147483727"/>
              <pc:sldLayoutMk cId="893486120" sldId="2147483787"/>
              <ac:spMk id="7" creationId="{40BC0B00-65D1-8F06-3A90-C1630663D965}"/>
            </ac:spMkLst>
          </pc:spChg>
          <pc:spChg chg="del">
            <ac:chgData name="Simon Shaxted" userId="9f9508456a4a5dab" providerId="LiveId" clId="{D94B20FD-09CB-497C-8FE9-C19589433614}" dt="2023-08-04T14:32:56.907" v="920" actId="478"/>
            <ac:spMkLst>
              <pc:docMk/>
              <pc:sldMasterMk cId="2241275065" sldId="2147483727"/>
              <pc:sldLayoutMk cId="893486120" sldId="2147483787"/>
              <ac:spMk id="8" creationId="{FC0B280E-FBF5-E03D-A0E0-BE7B1236ABCE}"/>
            </ac:spMkLst>
          </pc:spChg>
          <pc:spChg chg="del">
            <ac:chgData name="Simon Shaxted" userId="9f9508456a4a5dab" providerId="LiveId" clId="{D94B20FD-09CB-497C-8FE9-C19589433614}" dt="2023-08-04T14:32:59.001" v="921" actId="478"/>
            <ac:spMkLst>
              <pc:docMk/>
              <pc:sldMasterMk cId="2241275065" sldId="2147483727"/>
              <pc:sldLayoutMk cId="893486120" sldId="2147483787"/>
              <ac:spMk id="9" creationId="{D0A8B541-C584-46BF-257E-AFE85A8FD444}"/>
            </ac:spMkLst>
          </pc:spChg>
          <pc:spChg chg="add mod">
            <ac:chgData name="Simon Shaxted" userId="9f9508456a4a5dab" providerId="LiveId" clId="{D94B20FD-09CB-497C-8FE9-C19589433614}" dt="2023-08-04T14:37:35.507" v="1020" actId="1076"/>
            <ac:spMkLst>
              <pc:docMk/>
              <pc:sldMasterMk cId="2241275065" sldId="2147483727"/>
              <pc:sldLayoutMk cId="893486120" sldId="2147483787"/>
              <ac:spMk id="10" creationId="{F0B286A2-87E8-1091-BCAC-007D47847283}"/>
            </ac:spMkLst>
          </pc:spChg>
          <pc:spChg chg="add mod">
            <ac:chgData name="Simon Shaxted" userId="9f9508456a4a5dab" providerId="LiveId" clId="{D94B20FD-09CB-497C-8FE9-C19589433614}" dt="2023-08-04T14:37:35.507" v="1020" actId="1076"/>
            <ac:spMkLst>
              <pc:docMk/>
              <pc:sldMasterMk cId="2241275065" sldId="2147483727"/>
              <pc:sldLayoutMk cId="893486120" sldId="2147483787"/>
              <ac:spMk id="12" creationId="{966B536D-407A-976D-5B91-71C344B7CFEE}"/>
            </ac:spMkLst>
          </pc:spChg>
          <pc:picChg chg="mod">
            <ac:chgData name="Simon Shaxted" userId="9f9508456a4a5dab" providerId="LiveId" clId="{D94B20FD-09CB-497C-8FE9-C19589433614}" dt="2023-08-04T14:39:02.779" v="1029" actId="14826"/>
            <ac:picMkLst>
              <pc:docMk/>
              <pc:sldMasterMk cId="2241275065" sldId="2147483727"/>
              <pc:sldLayoutMk cId="893486120" sldId="2147483787"/>
              <ac:picMk id="11" creationId="{0C3E6DDC-7483-8990-B244-186733AD6131}"/>
            </ac:picMkLst>
          </pc:picChg>
        </pc:sldLayoutChg>
      </pc:sldMasterChg>
      <pc:sldMasterChg chg="addSp delSp modSp mod setBg modSldLayout">
        <pc:chgData name="Simon Shaxted" userId="9f9508456a4a5dab" providerId="LiveId" clId="{D94B20FD-09CB-497C-8FE9-C19589433614}" dt="2023-08-02T11:18:33.888" v="303" actId="6014"/>
        <pc:sldMasterMkLst>
          <pc:docMk/>
          <pc:sldMasterMk cId="214190066" sldId="2147483735"/>
        </pc:sldMasterMkLst>
        <pc:spChg chg="del">
          <ac:chgData name="Simon Shaxted" userId="9f9508456a4a5dab" providerId="LiveId" clId="{D94B20FD-09CB-497C-8FE9-C19589433614}" dt="2023-08-02T08:13:39.417" v="85" actId="478"/>
          <ac:spMkLst>
            <pc:docMk/>
            <pc:sldMasterMk cId="214190066" sldId="2147483735"/>
            <ac:spMk id="41" creationId="{B480C8FB-66EB-1EFD-F045-616D5BDD72FC}"/>
          </ac:spMkLst>
        </pc:spChg>
        <pc:spChg chg="del">
          <ac:chgData name="Simon Shaxted" userId="9f9508456a4a5dab" providerId="LiveId" clId="{D94B20FD-09CB-497C-8FE9-C19589433614}" dt="2023-07-31T14:46:50.919" v="9" actId="478"/>
          <ac:spMkLst>
            <pc:docMk/>
            <pc:sldMasterMk cId="214190066" sldId="2147483735"/>
            <ac:spMk id="44" creationId="{AEC793D3-E4E5-A9CF-813F-B122EFA26C9D}"/>
          </ac:spMkLst>
        </pc:spChg>
        <pc:picChg chg="mod">
          <ac:chgData name="Simon Shaxted" userId="9f9508456a4a5dab" providerId="LiveId" clId="{D94B20FD-09CB-497C-8FE9-C19589433614}" dt="2023-07-31T14:53:26.438" v="35" actId="14826"/>
          <ac:picMkLst>
            <pc:docMk/>
            <pc:sldMasterMk cId="214190066" sldId="2147483735"/>
            <ac:picMk id="3" creationId="{B575B169-7F9E-D491-BBC0-DE605DA660CF}"/>
          </ac:picMkLst>
        </pc:picChg>
        <pc:picChg chg="add mod">
          <ac:chgData name="Simon Shaxted" userId="9f9508456a4a5dab" providerId="LiveId" clId="{D94B20FD-09CB-497C-8FE9-C19589433614}" dt="2023-08-02T09:58:21.965" v="128" actId="34135"/>
          <ac:picMkLst>
            <pc:docMk/>
            <pc:sldMasterMk cId="214190066" sldId="2147483735"/>
            <ac:picMk id="4" creationId="{878B6C57-714D-4F39-278E-03E85F98BE8F}"/>
          </ac:picMkLst>
        </pc:picChg>
        <pc:picChg chg="del">
          <ac:chgData name="Simon Shaxted" userId="9f9508456a4a5dab" providerId="LiveId" clId="{D94B20FD-09CB-497C-8FE9-C19589433614}" dt="2023-07-31T14:46:47.556" v="8" actId="478"/>
          <ac:picMkLst>
            <pc:docMk/>
            <pc:sldMasterMk cId="214190066" sldId="2147483735"/>
            <ac:picMk id="43" creationId="{D470CA9B-3F21-FA32-90B4-CA6C6B2CBB5D}"/>
          </ac:picMkLst>
        </pc:picChg>
        <pc:sldLayoutChg chg="delSp mod">
          <pc:chgData name="Simon Shaxted" userId="9f9508456a4a5dab" providerId="LiveId" clId="{D94B20FD-09CB-497C-8FE9-C19589433614}" dt="2023-08-02T11:18:28.172" v="302" actId="6014"/>
          <pc:sldLayoutMkLst>
            <pc:docMk/>
            <pc:sldMasterMk cId="214190066" sldId="2147483735"/>
            <pc:sldLayoutMk cId="592739994" sldId="2147483736"/>
          </pc:sldLayoutMkLst>
          <pc:spChg chg="del">
            <ac:chgData name="Simon Shaxted" userId="9f9508456a4a5dab" providerId="LiveId" clId="{D94B20FD-09CB-497C-8FE9-C19589433614}" dt="2023-07-31T14:46:53.932" v="10" actId="478"/>
            <ac:spMkLst>
              <pc:docMk/>
              <pc:sldMasterMk cId="214190066" sldId="2147483735"/>
              <pc:sldLayoutMk cId="592739994" sldId="2147483736"/>
              <ac:spMk id="2" creationId="{8C5107E4-3B93-AC76-906D-A5F0CBC59BD1}"/>
            </ac:spMkLst>
          </pc:spChg>
        </pc:sldLayoutChg>
        <pc:sldLayoutChg chg="delSp modSp mod">
          <pc:chgData name="Simon Shaxted" userId="9f9508456a4a5dab" providerId="LiveId" clId="{D94B20FD-09CB-497C-8FE9-C19589433614}" dt="2023-08-02T11:18:33.888" v="303" actId="6014"/>
          <pc:sldLayoutMkLst>
            <pc:docMk/>
            <pc:sldMasterMk cId="214190066" sldId="2147483735"/>
            <pc:sldLayoutMk cId="1643721035" sldId="2147483737"/>
          </pc:sldLayoutMkLst>
          <pc:spChg chg="del">
            <ac:chgData name="Simon Shaxted" userId="9f9508456a4a5dab" providerId="LiveId" clId="{D94B20FD-09CB-497C-8FE9-C19589433614}" dt="2023-07-31T14:46:57.033" v="11" actId="478"/>
            <ac:spMkLst>
              <pc:docMk/>
              <pc:sldMasterMk cId="214190066" sldId="2147483735"/>
              <pc:sldLayoutMk cId="1643721035" sldId="2147483737"/>
              <ac:spMk id="2" creationId="{8C5107E4-3B93-AC76-906D-A5F0CBC59BD1}"/>
            </ac:spMkLst>
          </pc:spChg>
        </pc:sldLayoutChg>
      </pc:sldMasterChg>
      <pc:sldMasterChg chg="delSp modSp add mod addSldLayout modSldLayout">
        <pc:chgData name="Simon Shaxted" userId="9f9508456a4a5dab" providerId="LiveId" clId="{D94B20FD-09CB-497C-8FE9-C19589433614}" dt="2023-07-31T15:46:09.249" v="78" actId="735"/>
        <pc:sldMasterMkLst>
          <pc:docMk/>
          <pc:sldMasterMk cId="2556297653" sldId="2147483738"/>
        </pc:sldMasterMkLst>
        <pc:picChg chg="del">
          <ac:chgData name="Simon Shaxted" userId="9f9508456a4a5dab" providerId="LiveId" clId="{D94B20FD-09CB-497C-8FE9-C19589433614}" dt="2023-07-31T14:47:33.255" v="21" actId="478"/>
          <ac:picMkLst>
            <pc:docMk/>
            <pc:sldMasterMk cId="2556297653" sldId="2147483738"/>
            <ac:picMk id="2" creationId="{8A5AF158-2924-44E9-4304-9D8419008A1C}"/>
          </ac:picMkLst>
        </pc:picChg>
        <pc:picChg chg="mod">
          <ac:chgData name="Simon Shaxted" userId="9f9508456a4a5dab" providerId="LiveId" clId="{D94B20FD-09CB-497C-8FE9-C19589433614}" dt="2023-07-31T14:52:52.007" v="34" actId="14826"/>
          <ac:picMkLst>
            <pc:docMk/>
            <pc:sldMasterMk cId="2556297653" sldId="2147483738"/>
            <ac:picMk id="3" creationId="{855EACEC-7BCA-748D-24F3-F39BFC47A36E}"/>
          </ac:picMkLst>
        </pc:picChg>
        <pc:picChg chg="del">
          <ac:chgData name="Simon Shaxted" userId="9f9508456a4a5dab" providerId="LiveId" clId="{D94B20FD-09CB-497C-8FE9-C19589433614}" dt="2023-07-31T14:47:31.476" v="18" actId="478"/>
          <ac:picMkLst>
            <pc:docMk/>
            <pc:sldMasterMk cId="2556297653" sldId="2147483738"/>
            <ac:picMk id="4" creationId="{B3FB558A-B24D-12D9-B922-19EB62C151B3}"/>
          </ac:picMkLst>
        </pc:picChg>
        <pc:picChg chg="del">
          <ac:chgData name="Simon Shaxted" userId="9f9508456a4a5dab" providerId="LiveId" clId="{D94B20FD-09CB-497C-8FE9-C19589433614}" dt="2023-07-31T14:47:32.084" v="19" actId="478"/>
          <ac:picMkLst>
            <pc:docMk/>
            <pc:sldMasterMk cId="2556297653" sldId="2147483738"/>
            <ac:picMk id="5" creationId="{4D0ACFFB-6A43-E317-56BD-C517D7C4C88A}"/>
          </ac:picMkLst>
        </pc:picChg>
        <pc:picChg chg="del">
          <ac:chgData name="Simon Shaxted" userId="9f9508456a4a5dab" providerId="LiveId" clId="{D94B20FD-09CB-497C-8FE9-C19589433614}" dt="2023-07-31T14:47:32.642" v="20" actId="478"/>
          <ac:picMkLst>
            <pc:docMk/>
            <pc:sldMasterMk cId="2556297653" sldId="2147483738"/>
            <ac:picMk id="9" creationId="{54CD32E2-1DCC-42B8-BC6A-200D12D0C932}"/>
          </ac:picMkLst>
        </pc:picChg>
        <pc:sldLayoutChg chg="delSp add mod replId">
          <pc:chgData name="Simon Shaxted" userId="9f9508456a4a5dab" providerId="LiveId" clId="{D94B20FD-09CB-497C-8FE9-C19589433614}" dt="2023-07-31T14:48:52.268" v="25" actId="6014"/>
          <pc:sldLayoutMkLst>
            <pc:docMk/>
            <pc:sldMasterMk cId="2556297653" sldId="2147483738"/>
            <pc:sldLayoutMk cId="3260657030" sldId="2147483739"/>
          </pc:sldLayoutMkLst>
          <pc:spChg chg="del">
            <ac:chgData name="Simon Shaxted" userId="9f9508456a4a5dab" providerId="LiveId" clId="{D94B20FD-09CB-497C-8FE9-C19589433614}" dt="2023-07-31T14:47:24.079" v="17" actId="478"/>
            <ac:spMkLst>
              <pc:docMk/>
              <pc:sldMasterMk cId="2556297653" sldId="2147483738"/>
              <pc:sldLayoutMk cId="3260657030" sldId="2147483739"/>
              <ac:spMk id="2" creationId="{94D7CF27-046A-B073-D277-07BA49430F2D}"/>
            </ac:spMkLst>
          </pc:spChg>
        </pc:sldLayoutChg>
        <pc:sldLayoutChg chg="addSp delSp modSp add mod replId">
          <pc:chgData name="Simon Shaxted" userId="9f9508456a4a5dab" providerId="LiveId" clId="{D94B20FD-09CB-497C-8FE9-C19589433614}" dt="2023-07-31T14:48:59.158" v="26" actId="6014"/>
          <pc:sldLayoutMkLst>
            <pc:docMk/>
            <pc:sldMasterMk cId="2556297653" sldId="2147483738"/>
            <pc:sldLayoutMk cId="3230371595" sldId="2147483740"/>
          </pc:sldLayoutMkLst>
          <pc:spChg chg="del">
            <ac:chgData name="Simon Shaxted" userId="9f9508456a4a5dab" providerId="LiveId" clId="{D94B20FD-09CB-497C-8FE9-C19589433614}" dt="2023-07-31T14:47:39.069" v="22" actId="478"/>
            <ac:spMkLst>
              <pc:docMk/>
              <pc:sldMasterMk cId="2556297653" sldId="2147483738"/>
              <pc:sldLayoutMk cId="3230371595" sldId="2147483740"/>
              <ac:spMk id="2" creationId="{94D7CF27-046A-B073-D277-07BA49430F2D}"/>
            </ac:spMkLst>
          </pc:spChg>
          <pc:picChg chg="add mod">
            <ac:chgData name="Simon Shaxted" userId="9f9508456a4a5dab" providerId="LiveId" clId="{D94B20FD-09CB-497C-8FE9-C19589433614}" dt="2023-07-31T14:47:52.670" v="23"/>
            <ac:picMkLst>
              <pc:docMk/>
              <pc:sldMasterMk cId="2556297653" sldId="2147483738"/>
              <pc:sldLayoutMk cId="3230371595" sldId="2147483740"/>
              <ac:picMk id="3" creationId="{6536A26C-D136-59AE-D742-B2D82576BB98}"/>
            </ac:picMkLst>
          </pc:picChg>
        </pc:sldLayoutChg>
      </pc:sldMasterChg>
      <pc:sldMasterChg chg="addSp delSp modSp add del mod addSldLayout delSldLayout modSldLayout">
        <pc:chgData name="Simon Shaxted" userId="9f9508456a4a5dab" providerId="LiveId" clId="{D94B20FD-09CB-497C-8FE9-C19589433614}" dt="2023-08-08T08:07:02.662" v="3663" actId="2696"/>
        <pc:sldMasterMkLst>
          <pc:docMk/>
          <pc:sldMasterMk cId="1932411186" sldId="2147483741"/>
        </pc:sldMasterMkLst>
        <pc:spChg chg="add del mod">
          <ac:chgData name="Simon Shaxted" userId="9f9508456a4a5dab" providerId="LiveId" clId="{D94B20FD-09CB-497C-8FE9-C19589433614}" dt="2023-08-02T09:57:39.597" v="124" actId="21"/>
          <ac:spMkLst>
            <pc:docMk/>
            <pc:sldMasterMk cId="1932411186" sldId="2147483741"/>
            <ac:spMk id="4" creationId="{E6BBE996-FB13-EDBA-3F10-BFF406BFD0A9}"/>
          </ac:spMkLst>
        </pc:spChg>
        <pc:picChg chg="add mod">
          <ac:chgData name="Simon Shaxted" userId="9f9508456a4a5dab" providerId="LiveId" clId="{D94B20FD-09CB-497C-8FE9-C19589433614}" dt="2023-08-02T09:58:59.525" v="134" actId="34135"/>
          <ac:picMkLst>
            <pc:docMk/>
            <pc:sldMasterMk cId="1932411186" sldId="2147483741"/>
            <ac:picMk id="5" creationId="{2F653C16-8D8C-953F-8EFC-27EE5DA797A3}"/>
          </ac:picMkLst>
        </pc:picChg>
        <pc:sldLayoutChg chg="addSp modSp add del mod replId">
          <pc:chgData name="Simon Shaxted" userId="9f9508456a4a5dab" providerId="LiveId" clId="{D94B20FD-09CB-497C-8FE9-C19589433614}" dt="2023-08-08T08:07:02.588" v="3658" actId="2696"/>
          <pc:sldLayoutMkLst>
            <pc:docMk/>
            <pc:sldMasterMk cId="1932411186" sldId="2147483741"/>
            <pc:sldLayoutMk cId="2906800818" sldId="2147483742"/>
          </pc:sldLayoutMkLst>
          <pc:spChg chg="add mod">
            <ac:chgData name="Simon Shaxted" userId="9f9508456a4a5dab" providerId="LiveId" clId="{D94B20FD-09CB-497C-8FE9-C19589433614}" dt="2023-08-02T10:06:26.709" v="155" actId="34135"/>
            <ac:spMkLst>
              <pc:docMk/>
              <pc:sldMasterMk cId="1932411186" sldId="2147483741"/>
              <pc:sldLayoutMk cId="2906800818" sldId="2147483742"/>
              <ac:spMk id="2" creationId="{0338EDDE-EFFA-EE45-CE59-A214E47367F1}"/>
            </ac:spMkLst>
          </pc:spChg>
          <pc:spChg chg="add mod">
            <ac:chgData name="Simon Shaxted" userId="9f9508456a4a5dab" providerId="LiveId" clId="{D94B20FD-09CB-497C-8FE9-C19589433614}" dt="2023-08-02T09:59:05.782" v="136" actId="1076"/>
            <ac:spMkLst>
              <pc:docMk/>
              <pc:sldMasterMk cId="1932411186" sldId="2147483741"/>
              <pc:sldLayoutMk cId="2906800818" sldId="2147483742"/>
              <ac:spMk id="3" creationId="{1D416995-35C9-BBFB-EAED-9DC52DA07E3C}"/>
            </ac:spMkLst>
          </pc:spChg>
          <pc:spChg chg="add mod">
            <ac:chgData name="Simon Shaxted" userId="9f9508456a4a5dab" providerId="LiveId" clId="{D94B20FD-09CB-497C-8FE9-C19589433614}" dt="2023-08-02T09:59:24.722" v="137"/>
            <ac:spMkLst>
              <pc:docMk/>
              <pc:sldMasterMk cId="1932411186" sldId="2147483741"/>
              <pc:sldLayoutMk cId="2906800818" sldId="2147483742"/>
              <ac:spMk id="4" creationId="{CFA93031-4693-0060-1848-F9D7A2D18167}"/>
            </ac:spMkLst>
          </pc:spChg>
        </pc:sldLayoutChg>
        <pc:sldLayoutChg chg="add del mod replId">
          <pc:chgData name="Simon Shaxted" userId="9f9508456a4a5dab" providerId="LiveId" clId="{D94B20FD-09CB-497C-8FE9-C19589433614}" dt="2023-08-08T08:07:02.646" v="3662" actId="2696"/>
          <pc:sldLayoutMkLst>
            <pc:docMk/>
            <pc:sldMasterMk cId="1932411186" sldId="2147483741"/>
            <pc:sldLayoutMk cId="4156097548" sldId="2147483743"/>
          </pc:sldLayoutMkLst>
        </pc:sldLayoutChg>
        <pc:sldLayoutChg chg="addSp delSp modSp add del mod modTransition">
          <pc:chgData name="Simon Shaxted" userId="9f9508456a4a5dab" providerId="LiveId" clId="{D94B20FD-09CB-497C-8FE9-C19589433614}" dt="2023-08-08T08:07:02.596" v="3659" actId="2696"/>
          <pc:sldLayoutMkLst>
            <pc:docMk/>
            <pc:sldMasterMk cId="1932411186" sldId="2147483741"/>
            <pc:sldLayoutMk cId="3903760083" sldId="2147483744"/>
          </pc:sldLayoutMkLst>
          <pc:spChg chg="del">
            <ac:chgData name="Simon Shaxted" userId="9f9508456a4a5dab" providerId="LiveId" clId="{D94B20FD-09CB-497C-8FE9-C19589433614}" dt="2023-08-02T10:00:40.255" v="142" actId="478"/>
            <ac:spMkLst>
              <pc:docMk/>
              <pc:sldMasterMk cId="1932411186" sldId="2147483741"/>
              <pc:sldLayoutMk cId="3903760083" sldId="2147483744"/>
              <ac:spMk id="2" creationId="{0338EDDE-EFFA-EE45-CE59-A214E47367F1}"/>
            </ac:spMkLst>
          </pc:spChg>
          <pc:spChg chg="del">
            <ac:chgData name="Simon Shaxted" userId="9f9508456a4a5dab" providerId="LiveId" clId="{D94B20FD-09CB-497C-8FE9-C19589433614}" dt="2023-08-02T10:00:39.124" v="141" actId="478"/>
            <ac:spMkLst>
              <pc:docMk/>
              <pc:sldMasterMk cId="1932411186" sldId="2147483741"/>
              <pc:sldLayoutMk cId="3903760083" sldId="2147483744"/>
              <ac:spMk id="3" creationId="{1D416995-35C9-BBFB-EAED-9DC52DA07E3C}"/>
            </ac:spMkLst>
          </pc:spChg>
          <pc:spChg chg="del">
            <ac:chgData name="Simon Shaxted" userId="9f9508456a4a5dab" providerId="LiveId" clId="{D94B20FD-09CB-497C-8FE9-C19589433614}" dt="2023-08-02T10:00:36.616" v="140" actId="478"/>
            <ac:spMkLst>
              <pc:docMk/>
              <pc:sldMasterMk cId="1932411186" sldId="2147483741"/>
              <pc:sldLayoutMk cId="3903760083" sldId="2147483744"/>
              <ac:spMk id="4" creationId="{CFA93031-4693-0060-1848-F9D7A2D18167}"/>
            </ac:spMkLst>
          </pc:spChg>
          <pc:spChg chg="add mod">
            <ac:chgData name="Simon Shaxted" userId="9f9508456a4a5dab" providerId="LiveId" clId="{D94B20FD-09CB-497C-8FE9-C19589433614}" dt="2023-08-02T10:06:31.571" v="156" actId="34135"/>
            <ac:spMkLst>
              <pc:docMk/>
              <pc:sldMasterMk cId="1932411186" sldId="2147483741"/>
              <pc:sldLayoutMk cId="3903760083" sldId="2147483744"/>
              <ac:spMk id="5" creationId="{5B5518BD-1800-1593-6744-FDCBBC60C5E4}"/>
            </ac:spMkLst>
          </pc:spChg>
          <pc:spChg chg="add mod">
            <ac:chgData name="Simon Shaxted" userId="9f9508456a4a5dab" providerId="LiveId" clId="{D94B20FD-09CB-497C-8FE9-C19589433614}" dt="2023-08-02T10:00:41.650" v="143"/>
            <ac:spMkLst>
              <pc:docMk/>
              <pc:sldMasterMk cId="1932411186" sldId="2147483741"/>
              <pc:sldLayoutMk cId="3903760083" sldId="2147483744"/>
              <ac:spMk id="6" creationId="{1C33F425-B21E-E757-E38C-9E14CADD8AD4}"/>
            </ac:spMkLst>
          </pc:spChg>
          <pc:spChg chg="add mod">
            <ac:chgData name="Simon Shaxted" userId="9f9508456a4a5dab" providerId="LiveId" clId="{D94B20FD-09CB-497C-8FE9-C19589433614}" dt="2023-08-02T10:00:56.724" v="144" actId="207"/>
            <ac:spMkLst>
              <pc:docMk/>
              <pc:sldMasterMk cId="1932411186" sldId="2147483741"/>
              <pc:sldLayoutMk cId="3903760083" sldId="2147483744"/>
              <ac:spMk id="7" creationId="{F8B03933-5407-8498-3D66-838D9BFFEAD3}"/>
            </ac:spMkLst>
          </pc:spChg>
          <pc:spChg chg="add mod">
            <ac:chgData name="Simon Shaxted" userId="9f9508456a4a5dab" providerId="LiveId" clId="{D94B20FD-09CB-497C-8FE9-C19589433614}" dt="2023-08-02T10:00:41.650" v="143"/>
            <ac:spMkLst>
              <pc:docMk/>
              <pc:sldMasterMk cId="1932411186" sldId="2147483741"/>
              <pc:sldLayoutMk cId="3903760083" sldId="2147483744"/>
              <ac:spMk id="8" creationId="{3341DBBD-AF01-9494-A714-1D782D7BBFF1}"/>
            </ac:spMkLst>
          </pc:spChg>
          <pc:spChg chg="add mod">
            <ac:chgData name="Simon Shaxted" userId="9f9508456a4a5dab" providerId="LiveId" clId="{D94B20FD-09CB-497C-8FE9-C19589433614}" dt="2023-08-02T10:01:32.818" v="149" actId="20577"/>
            <ac:spMkLst>
              <pc:docMk/>
              <pc:sldMasterMk cId="1932411186" sldId="2147483741"/>
              <pc:sldLayoutMk cId="3903760083" sldId="2147483744"/>
              <ac:spMk id="9" creationId="{852EFCB8-0F5D-0DB6-AF69-0FEDA2130359}"/>
            </ac:spMkLst>
          </pc:spChg>
          <pc:spChg chg="add mod">
            <ac:chgData name="Simon Shaxted" userId="9f9508456a4a5dab" providerId="LiveId" clId="{D94B20FD-09CB-497C-8FE9-C19589433614}" dt="2023-08-02T10:00:41.650" v="143"/>
            <ac:spMkLst>
              <pc:docMk/>
              <pc:sldMasterMk cId="1932411186" sldId="2147483741"/>
              <pc:sldLayoutMk cId="3903760083" sldId="2147483744"/>
              <ac:spMk id="10" creationId="{F150FA8E-5890-932F-5362-2BCF38238859}"/>
            </ac:spMkLst>
          </pc:spChg>
          <pc:spChg chg="add mod">
            <ac:chgData name="Simon Shaxted" userId="9f9508456a4a5dab" providerId="LiveId" clId="{D94B20FD-09CB-497C-8FE9-C19589433614}" dt="2023-08-02T10:00:41.650" v="143"/>
            <ac:spMkLst>
              <pc:docMk/>
              <pc:sldMasterMk cId="1932411186" sldId="2147483741"/>
              <pc:sldLayoutMk cId="3903760083" sldId="2147483744"/>
              <ac:spMk id="12" creationId="{189D4E4C-E769-FE95-1333-B68576363187}"/>
            </ac:spMkLst>
          </pc:spChg>
          <pc:picChg chg="add mod">
            <ac:chgData name="Simon Shaxted" userId="9f9508456a4a5dab" providerId="LiveId" clId="{D94B20FD-09CB-497C-8FE9-C19589433614}" dt="2023-08-02T10:00:41.650" v="143"/>
            <ac:picMkLst>
              <pc:docMk/>
              <pc:sldMasterMk cId="1932411186" sldId="2147483741"/>
              <pc:sldLayoutMk cId="3903760083" sldId="2147483744"/>
              <ac:picMk id="11" creationId="{D8AF6873-E7B4-FC19-00E4-B8D6DA3335F7}"/>
            </ac:picMkLst>
          </pc:picChg>
        </pc:sldLayoutChg>
        <pc:sldLayoutChg chg="addSp delSp modSp add del mod modTransition modAnim">
          <pc:chgData name="Simon Shaxted" userId="9f9508456a4a5dab" providerId="LiveId" clId="{D94B20FD-09CB-497C-8FE9-C19589433614}" dt="2023-08-08T08:07:02.621" v="3660" actId="2696"/>
          <pc:sldLayoutMkLst>
            <pc:docMk/>
            <pc:sldMasterMk cId="1932411186" sldId="2147483741"/>
            <pc:sldLayoutMk cId="4170296095" sldId="2147483745"/>
          </pc:sldLayoutMkLst>
          <pc:spChg chg="add mod">
            <ac:chgData name="Simon Shaxted" userId="9f9508456a4a5dab" providerId="LiveId" clId="{D94B20FD-09CB-497C-8FE9-C19589433614}" dt="2023-08-02T10:06:36.220" v="157" actId="34135"/>
            <ac:spMkLst>
              <pc:docMk/>
              <pc:sldMasterMk cId="1932411186" sldId="2147483741"/>
              <pc:sldLayoutMk cId="4170296095" sldId="2147483745"/>
              <ac:spMk id="2" creationId="{E5F94E84-ABF5-B75D-F1BC-9F34EC2BEC6E}"/>
            </ac:spMkLst>
          </pc:spChg>
          <pc:spChg chg="add mod">
            <ac:chgData name="Simon Shaxted" userId="9f9508456a4a5dab" providerId="LiveId" clId="{D94B20FD-09CB-497C-8FE9-C19589433614}" dt="2023-08-02T10:06:15.622" v="154"/>
            <ac:spMkLst>
              <pc:docMk/>
              <pc:sldMasterMk cId="1932411186" sldId="2147483741"/>
              <pc:sldLayoutMk cId="4170296095" sldId="2147483745"/>
              <ac:spMk id="4" creationId="{8AD4B82A-85EC-C166-F54F-9BA4712E43AD}"/>
            </ac:spMkLst>
          </pc:spChg>
          <pc:spChg chg="del">
            <ac:chgData name="Simon Shaxted" userId="9f9508456a4a5dab" providerId="LiveId" clId="{D94B20FD-09CB-497C-8FE9-C19589433614}" dt="2023-08-02T10:06:14.518" v="153" actId="478"/>
            <ac:spMkLst>
              <pc:docMk/>
              <pc:sldMasterMk cId="1932411186" sldId="2147483741"/>
              <pc:sldLayoutMk cId="4170296095" sldId="2147483745"/>
              <ac:spMk id="5" creationId="{5B5518BD-1800-1593-6744-FDCBBC60C5E4}"/>
            </ac:spMkLst>
          </pc:spChg>
          <pc:spChg chg="del">
            <ac:chgData name="Simon Shaxted" userId="9f9508456a4a5dab" providerId="LiveId" clId="{D94B20FD-09CB-497C-8FE9-C19589433614}" dt="2023-08-02T10:06:14.518" v="153" actId="478"/>
            <ac:spMkLst>
              <pc:docMk/>
              <pc:sldMasterMk cId="1932411186" sldId="2147483741"/>
              <pc:sldLayoutMk cId="4170296095" sldId="2147483745"/>
              <ac:spMk id="6" creationId="{1C33F425-B21E-E757-E38C-9E14CADD8AD4}"/>
            </ac:spMkLst>
          </pc:spChg>
          <pc:spChg chg="del">
            <ac:chgData name="Simon Shaxted" userId="9f9508456a4a5dab" providerId="LiveId" clId="{D94B20FD-09CB-497C-8FE9-C19589433614}" dt="2023-08-02T10:06:14.518" v="153" actId="478"/>
            <ac:spMkLst>
              <pc:docMk/>
              <pc:sldMasterMk cId="1932411186" sldId="2147483741"/>
              <pc:sldLayoutMk cId="4170296095" sldId="2147483745"/>
              <ac:spMk id="7" creationId="{F8B03933-5407-8498-3D66-838D9BFFEAD3}"/>
            </ac:spMkLst>
          </pc:spChg>
          <pc:spChg chg="del">
            <ac:chgData name="Simon Shaxted" userId="9f9508456a4a5dab" providerId="LiveId" clId="{D94B20FD-09CB-497C-8FE9-C19589433614}" dt="2023-08-02T10:06:14.518" v="153" actId="478"/>
            <ac:spMkLst>
              <pc:docMk/>
              <pc:sldMasterMk cId="1932411186" sldId="2147483741"/>
              <pc:sldLayoutMk cId="4170296095" sldId="2147483745"/>
              <ac:spMk id="8" creationId="{3341DBBD-AF01-9494-A714-1D782D7BBFF1}"/>
            </ac:spMkLst>
          </pc:spChg>
          <pc:spChg chg="del">
            <ac:chgData name="Simon Shaxted" userId="9f9508456a4a5dab" providerId="LiveId" clId="{D94B20FD-09CB-497C-8FE9-C19589433614}" dt="2023-08-02T10:06:14.518" v="153" actId="478"/>
            <ac:spMkLst>
              <pc:docMk/>
              <pc:sldMasterMk cId="1932411186" sldId="2147483741"/>
              <pc:sldLayoutMk cId="4170296095" sldId="2147483745"/>
              <ac:spMk id="9" creationId="{852EFCB8-0F5D-0DB6-AF69-0FEDA2130359}"/>
            </ac:spMkLst>
          </pc:spChg>
          <pc:spChg chg="del">
            <ac:chgData name="Simon Shaxted" userId="9f9508456a4a5dab" providerId="LiveId" clId="{D94B20FD-09CB-497C-8FE9-C19589433614}" dt="2023-08-02T10:06:14.518" v="153" actId="478"/>
            <ac:spMkLst>
              <pc:docMk/>
              <pc:sldMasterMk cId="1932411186" sldId="2147483741"/>
              <pc:sldLayoutMk cId="4170296095" sldId="2147483745"/>
              <ac:spMk id="10" creationId="{F150FA8E-5890-932F-5362-2BCF38238859}"/>
            </ac:spMkLst>
          </pc:spChg>
          <pc:spChg chg="del">
            <ac:chgData name="Simon Shaxted" userId="9f9508456a4a5dab" providerId="LiveId" clId="{D94B20FD-09CB-497C-8FE9-C19589433614}" dt="2023-08-02T10:06:14.518" v="153" actId="478"/>
            <ac:spMkLst>
              <pc:docMk/>
              <pc:sldMasterMk cId="1932411186" sldId="2147483741"/>
              <pc:sldLayoutMk cId="4170296095" sldId="2147483745"/>
              <ac:spMk id="12" creationId="{189D4E4C-E769-FE95-1333-B68576363187}"/>
            </ac:spMkLst>
          </pc:spChg>
          <pc:spChg chg="add mod">
            <ac:chgData name="Simon Shaxted" userId="9f9508456a4a5dab" providerId="LiveId" clId="{D94B20FD-09CB-497C-8FE9-C19589433614}" dt="2023-08-02T10:06:15.622" v="154"/>
            <ac:spMkLst>
              <pc:docMk/>
              <pc:sldMasterMk cId="1932411186" sldId="2147483741"/>
              <pc:sldLayoutMk cId="4170296095" sldId="2147483745"/>
              <ac:spMk id="13" creationId="{91F91BCB-8FF0-978E-333B-4D86F83D039D}"/>
            </ac:spMkLst>
          </pc:spChg>
          <pc:spChg chg="add mod">
            <ac:chgData name="Simon Shaxted" userId="9f9508456a4a5dab" providerId="LiveId" clId="{D94B20FD-09CB-497C-8FE9-C19589433614}" dt="2023-08-02T10:06:15.622" v="154"/>
            <ac:spMkLst>
              <pc:docMk/>
              <pc:sldMasterMk cId="1932411186" sldId="2147483741"/>
              <pc:sldLayoutMk cId="4170296095" sldId="2147483745"/>
              <ac:spMk id="14" creationId="{E9B841B9-D39B-CD92-481F-5EDF837F8FB4}"/>
            </ac:spMkLst>
          </pc:spChg>
          <pc:spChg chg="add mod">
            <ac:chgData name="Simon Shaxted" userId="9f9508456a4a5dab" providerId="LiveId" clId="{D94B20FD-09CB-497C-8FE9-C19589433614}" dt="2023-08-02T10:06:15.622" v="154"/>
            <ac:spMkLst>
              <pc:docMk/>
              <pc:sldMasterMk cId="1932411186" sldId="2147483741"/>
              <pc:sldLayoutMk cId="4170296095" sldId="2147483745"/>
              <ac:spMk id="15" creationId="{BF7D4991-144F-F01B-5A0A-DA2174C2FAA8}"/>
            </ac:spMkLst>
          </pc:spChg>
          <pc:spChg chg="add mod">
            <ac:chgData name="Simon Shaxted" userId="9f9508456a4a5dab" providerId="LiveId" clId="{D94B20FD-09CB-497C-8FE9-C19589433614}" dt="2023-08-02T10:06:15.622" v="154"/>
            <ac:spMkLst>
              <pc:docMk/>
              <pc:sldMasterMk cId="1932411186" sldId="2147483741"/>
              <pc:sldLayoutMk cId="4170296095" sldId="2147483745"/>
              <ac:spMk id="16" creationId="{E4E08AB1-D77B-4A9C-FD53-2DEC8B731B0A}"/>
            </ac:spMkLst>
          </pc:spChg>
          <pc:picChg chg="add mod">
            <ac:chgData name="Simon Shaxted" userId="9f9508456a4a5dab" providerId="LiveId" clId="{D94B20FD-09CB-497C-8FE9-C19589433614}" dt="2023-08-02T10:06:15.622" v="154"/>
            <ac:picMkLst>
              <pc:docMk/>
              <pc:sldMasterMk cId="1932411186" sldId="2147483741"/>
              <pc:sldLayoutMk cId="4170296095" sldId="2147483745"/>
              <ac:picMk id="3" creationId="{A521696A-71D9-38C5-3E4D-F89D3CA86CF6}"/>
            </ac:picMkLst>
          </pc:picChg>
          <pc:picChg chg="del">
            <ac:chgData name="Simon Shaxted" userId="9f9508456a4a5dab" providerId="LiveId" clId="{D94B20FD-09CB-497C-8FE9-C19589433614}" dt="2023-08-02T10:06:14.518" v="153" actId="478"/>
            <ac:picMkLst>
              <pc:docMk/>
              <pc:sldMasterMk cId="1932411186" sldId="2147483741"/>
              <pc:sldLayoutMk cId="4170296095" sldId="2147483745"/>
              <ac:picMk id="11" creationId="{D8AF6873-E7B4-FC19-00E4-B8D6DA3335F7}"/>
            </ac:picMkLst>
          </pc:picChg>
        </pc:sldLayoutChg>
        <pc:sldLayoutChg chg="addSp delSp modSp add del mod modTransition delAnim">
          <pc:chgData name="Simon Shaxted" userId="9f9508456a4a5dab" providerId="LiveId" clId="{D94B20FD-09CB-497C-8FE9-C19589433614}" dt="2023-08-08T08:07:02.640" v="3661" actId="2696"/>
          <pc:sldLayoutMkLst>
            <pc:docMk/>
            <pc:sldMasterMk cId="1932411186" sldId="2147483741"/>
            <pc:sldLayoutMk cId="4111381187" sldId="2147483746"/>
          </pc:sldLayoutMkLst>
          <pc:spChg chg="del">
            <ac:chgData name="Simon Shaxted" userId="9f9508456a4a5dab" providerId="LiveId" clId="{D94B20FD-09CB-497C-8FE9-C19589433614}" dt="2023-08-02T10:07:10.743" v="163" actId="478"/>
            <ac:spMkLst>
              <pc:docMk/>
              <pc:sldMasterMk cId="1932411186" sldId="2147483741"/>
              <pc:sldLayoutMk cId="4111381187" sldId="2147483746"/>
              <ac:spMk id="2" creationId="{E5F94E84-ABF5-B75D-F1BC-9F34EC2BEC6E}"/>
            </ac:spMkLst>
          </pc:spChg>
          <pc:spChg chg="del">
            <ac:chgData name="Simon Shaxted" userId="9f9508456a4a5dab" providerId="LiveId" clId="{D94B20FD-09CB-497C-8FE9-C19589433614}" dt="2023-08-02T10:07:10.743" v="163" actId="478"/>
            <ac:spMkLst>
              <pc:docMk/>
              <pc:sldMasterMk cId="1932411186" sldId="2147483741"/>
              <pc:sldLayoutMk cId="4111381187" sldId="2147483746"/>
              <ac:spMk id="4" creationId="{8AD4B82A-85EC-C166-F54F-9BA4712E43AD}"/>
            </ac:spMkLst>
          </pc:spChg>
          <pc:spChg chg="add mod">
            <ac:chgData name="Simon Shaxted" userId="9f9508456a4a5dab" providerId="LiveId" clId="{D94B20FD-09CB-497C-8FE9-C19589433614}" dt="2023-08-02T10:07:12.768" v="164"/>
            <ac:spMkLst>
              <pc:docMk/>
              <pc:sldMasterMk cId="1932411186" sldId="2147483741"/>
              <pc:sldLayoutMk cId="4111381187" sldId="2147483746"/>
              <ac:spMk id="5" creationId="{91284936-5AEB-156D-6E73-F979130E2D9B}"/>
            </ac:spMkLst>
          </pc:spChg>
          <pc:spChg chg="add mod">
            <ac:chgData name="Simon Shaxted" userId="9f9508456a4a5dab" providerId="LiveId" clId="{D94B20FD-09CB-497C-8FE9-C19589433614}" dt="2023-08-02T10:07:32.918" v="166" actId="208"/>
            <ac:spMkLst>
              <pc:docMk/>
              <pc:sldMasterMk cId="1932411186" sldId="2147483741"/>
              <pc:sldLayoutMk cId="4111381187" sldId="2147483746"/>
              <ac:spMk id="7" creationId="{7EEAE264-8474-D126-2D4A-D3EDE1BA2C37}"/>
            </ac:spMkLst>
          </pc:spChg>
          <pc:spChg chg="add mod">
            <ac:chgData name="Simon Shaxted" userId="9f9508456a4a5dab" providerId="LiveId" clId="{D94B20FD-09CB-497C-8FE9-C19589433614}" dt="2023-08-02T10:07:37.153" v="167" actId="208"/>
            <ac:spMkLst>
              <pc:docMk/>
              <pc:sldMasterMk cId="1932411186" sldId="2147483741"/>
              <pc:sldLayoutMk cId="4111381187" sldId="2147483746"/>
              <ac:spMk id="8" creationId="{9A762990-76FB-7A52-5E1F-DCF85C1D30F5}"/>
            </ac:spMkLst>
          </pc:spChg>
          <pc:spChg chg="add mod">
            <ac:chgData name="Simon Shaxted" userId="9f9508456a4a5dab" providerId="LiveId" clId="{D94B20FD-09CB-497C-8FE9-C19589433614}" dt="2023-08-02T10:07:32.918" v="166" actId="208"/>
            <ac:spMkLst>
              <pc:docMk/>
              <pc:sldMasterMk cId="1932411186" sldId="2147483741"/>
              <pc:sldLayoutMk cId="4111381187" sldId="2147483746"/>
              <ac:spMk id="9" creationId="{4E931602-9007-FDE5-2404-3BE23E2B4D89}"/>
            </ac:spMkLst>
          </pc:spChg>
          <pc:spChg chg="add mod">
            <ac:chgData name="Simon Shaxted" userId="9f9508456a4a5dab" providerId="LiveId" clId="{D94B20FD-09CB-497C-8FE9-C19589433614}" dt="2023-08-02T10:07:37.153" v="167" actId="208"/>
            <ac:spMkLst>
              <pc:docMk/>
              <pc:sldMasterMk cId="1932411186" sldId="2147483741"/>
              <pc:sldLayoutMk cId="4111381187" sldId="2147483746"/>
              <ac:spMk id="10" creationId="{6A4431E6-0FB2-1B4C-22CA-90C0B0D9B561}"/>
            </ac:spMkLst>
          </pc:spChg>
          <pc:spChg chg="add mod">
            <ac:chgData name="Simon Shaxted" userId="9f9508456a4a5dab" providerId="LiveId" clId="{D94B20FD-09CB-497C-8FE9-C19589433614}" dt="2023-08-02T10:07:12.768" v="164"/>
            <ac:spMkLst>
              <pc:docMk/>
              <pc:sldMasterMk cId="1932411186" sldId="2147483741"/>
              <pc:sldLayoutMk cId="4111381187" sldId="2147483746"/>
              <ac:spMk id="11" creationId="{3737C68D-D0BF-B51A-1ECF-CE291F7A3351}"/>
            </ac:spMkLst>
          </pc:spChg>
          <pc:spChg chg="add mod">
            <ac:chgData name="Simon Shaxted" userId="9f9508456a4a5dab" providerId="LiveId" clId="{D94B20FD-09CB-497C-8FE9-C19589433614}" dt="2023-08-02T10:07:12.768" v="164"/>
            <ac:spMkLst>
              <pc:docMk/>
              <pc:sldMasterMk cId="1932411186" sldId="2147483741"/>
              <pc:sldLayoutMk cId="4111381187" sldId="2147483746"/>
              <ac:spMk id="12" creationId="{E8021F4E-826E-3F39-176A-7CC5FFFBE622}"/>
            </ac:spMkLst>
          </pc:spChg>
          <pc:spChg chg="del">
            <ac:chgData name="Simon Shaxted" userId="9f9508456a4a5dab" providerId="LiveId" clId="{D94B20FD-09CB-497C-8FE9-C19589433614}" dt="2023-08-02T10:07:10.743" v="163" actId="478"/>
            <ac:spMkLst>
              <pc:docMk/>
              <pc:sldMasterMk cId="1932411186" sldId="2147483741"/>
              <pc:sldLayoutMk cId="4111381187" sldId="2147483746"/>
              <ac:spMk id="13" creationId="{91F91BCB-8FF0-978E-333B-4D86F83D039D}"/>
            </ac:spMkLst>
          </pc:spChg>
          <pc:spChg chg="del">
            <ac:chgData name="Simon Shaxted" userId="9f9508456a4a5dab" providerId="LiveId" clId="{D94B20FD-09CB-497C-8FE9-C19589433614}" dt="2023-08-02T10:07:10.743" v="163" actId="478"/>
            <ac:spMkLst>
              <pc:docMk/>
              <pc:sldMasterMk cId="1932411186" sldId="2147483741"/>
              <pc:sldLayoutMk cId="4111381187" sldId="2147483746"/>
              <ac:spMk id="14" creationId="{E9B841B9-D39B-CD92-481F-5EDF837F8FB4}"/>
            </ac:spMkLst>
          </pc:spChg>
          <pc:spChg chg="del">
            <ac:chgData name="Simon Shaxted" userId="9f9508456a4a5dab" providerId="LiveId" clId="{D94B20FD-09CB-497C-8FE9-C19589433614}" dt="2023-08-02T10:07:10.743" v="163" actId="478"/>
            <ac:spMkLst>
              <pc:docMk/>
              <pc:sldMasterMk cId="1932411186" sldId="2147483741"/>
              <pc:sldLayoutMk cId="4111381187" sldId="2147483746"/>
              <ac:spMk id="15" creationId="{BF7D4991-144F-F01B-5A0A-DA2174C2FAA8}"/>
            </ac:spMkLst>
          </pc:spChg>
          <pc:spChg chg="del">
            <ac:chgData name="Simon Shaxted" userId="9f9508456a4a5dab" providerId="LiveId" clId="{D94B20FD-09CB-497C-8FE9-C19589433614}" dt="2023-08-02T10:07:10.743" v="163" actId="478"/>
            <ac:spMkLst>
              <pc:docMk/>
              <pc:sldMasterMk cId="1932411186" sldId="2147483741"/>
              <pc:sldLayoutMk cId="4111381187" sldId="2147483746"/>
              <ac:spMk id="16" creationId="{E4E08AB1-D77B-4A9C-FD53-2DEC8B731B0A}"/>
            </ac:spMkLst>
          </pc:spChg>
          <pc:spChg chg="add mod">
            <ac:chgData name="Simon Shaxted" userId="9f9508456a4a5dab" providerId="LiveId" clId="{D94B20FD-09CB-497C-8FE9-C19589433614}" dt="2023-08-02T10:07:12.768" v="164"/>
            <ac:spMkLst>
              <pc:docMk/>
              <pc:sldMasterMk cId="1932411186" sldId="2147483741"/>
              <pc:sldLayoutMk cId="4111381187" sldId="2147483746"/>
              <ac:spMk id="17" creationId="{B5AB5566-40BB-6234-3397-D7EF0FF1AF06}"/>
            </ac:spMkLst>
          </pc:spChg>
          <pc:spChg chg="add mod">
            <ac:chgData name="Simon Shaxted" userId="9f9508456a4a5dab" providerId="LiveId" clId="{D94B20FD-09CB-497C-8FE9-C19589433614}" dt="2023-08-02T10:07:12.768" v="164"/>
            <ac:spMkLst>
              <pc:docMk/>
              <pc:sldMasterMk cId="1932411186" sldId="2147483741"/>
              <pc:sldLayoutMk cId="4111381187" sldId="2147483746"/>
              <ac:spMk id="18" creationId="{7C2D660F-E865-4EE1-822D-2E6A0200C96F}"/>
            </ac:spMkLst>
          </pc:spChg>
          <pc:picChg chg="del">
            <ac:chgData name="Simon Shaxted" userId="9f9508456a4a5dab" providerId="LiveId" clId="{D94B20FD-09CB-497C-8FE9-C19589433614}" dt="2023-08-02T10:07:10.743" v="163" actId="478"/>
            <ac:picMkLst>
              <pc:docMk/>
              <pc:sldMasterMk cId="1932411186" sldId="2147483741"/>
              <pc:sldLayoutMk cId="4111381187" sldId="2147483746"/>
              <ac:picMk id="3" creationId="{A521696A-71D9-38C5-3E4D-F89D3CA86CF6}"/>
            </ac:picMkLst>
          </pc:picChg>
          <pc:picChg chg="add mod">
            <ac:chgData name="Simon Shaxted" userId="9f9508456a4a5dab" providerId="LiveId" clId="{D94B20FD-09CB-497C-8FE9-C19589433614}" dt="2023-08-02T10:07:12.768" v="164"/>
            <ac:picMkLst>
              <pc:docMk/>
              <pc:sldMasterMk cId="1932411186" sldId="2147483741"/>
              <pc:sldLayoutMk cId="4111381187" sldId="2147483746"/>
              <ac:picMk id="6" creationId="{658D7869-6B3B-9C85-5D74-5E0B9B68C24E}"/>
            </ac:picMkLst>
          </pc:picChg>
        </pc:sldLayoutChg>
      </pc:sldMasterChg>
      <pc:sldMasterChg chg="addSp delSp modSp add mod addSldLayout modSldLayout">
        <pc:chgData name="Simon Shaxted" userId="9f9508456a4a5dab" providerId="LiveId" clId="{D94B20FD-09CB-497C-8FE9-C19589433614}" dt="2023-08-02T10:57:39.827" v="279" actId="6014"/>
        <pc:sldMasterMkLst>
          <pc:docMk/>
          <pc:sldMasterMk cId="1704107344" sldId="2147483748"/>
        </pc:sldMasterMkLst>
        <pc:picChg chg="add del">
          <ac:chgData name="Simon Shaxted" userId="9f9508456a4a5dab" providerId="LiveId" clId="{D94B20FD-09CB-497C-8FE9-C19589433614}" dt="2023-08-02T10:12:50.440" v="195" actId="478"/>
          <ac:picMkLst>
            <pc:docMk/>
            <pc:sldMasterMk cId="1704107344" sldId="2147483748"/>
            <ac:picMk id="2" creationId="{8A5AF158-2924-44E9-4304-9D8419008A1C}"/>
          </ac:picMkLst>
        </pc:picChg>
        <pc:picChg chg="del">
          <ac:chgData name="Simon Shaxted" userId="9f9508456a4a5dab" providerId="LiveId" clId="{D94B20FD-09CB-497C-8FE9-C19589433614}" dt="2023-08-02T10:12:10.040" v="188" actId="478"/>
          <ac:picMkLst>
            <pc:docMk/>
            <pc:sldMasterMk cId="1704107344" sldId="2147483748"/>
            <ac:picMk id="4" creationId="{B3FB558A-B24D-12D9-B922-19EB62C151B3}"/>
          </ac:picMkLst>
        </pc:picChg>
        <pc:picChg chg="del">
          <ac:chgData name="Simon Shaxted" userId="9f9508456a4a5dab" providerId="LiveId" clId="{D94B20FD-09CB-497C-8FE9-C19589433614}" dt="2023-08-02T10:12:10.040" v="188" actId="478"/>
          <ac:picMkLst>
            <pc:docMk/>
            <pc:sldMasterMk cId="1704107344" sldId="2147483748"/>
            <ac:picMk id="5" creationId="{4D0ACFFB-6A43-E317-56BD-C517D7C4C88A}"/>
          </ac:picMkLst>
        </pc:picChg>
        <pc:picChg chg="del">
          <ac:chgData name="Simon Shaxted" userId="9f9508456a4a5dab" providerId="LiveId" clId="{D94B20FD-09CB-497C-8FE9-C19589433614}" dt="2023-08-02T10:12:10.040" v="188" actId="478"/>
          <ac:picMkLst>
            <pc:docMk/>
            <pc:sldMasterMk cId="1704107344" sldId="2147483748"/>
            <ac:picMk id="9" creationId="{54CD32E2-1DCC-42B8-BC6A-200D12D0C932}"/>
          </ac:picMkLst>
        </pc:picChg>
        <pc:sldLayoutChg chg="delSp add mod replId">
          <pc:chgData name="Simon Shaxted" userId="9f9508456a4a5dab" providerId="LiveId" clId="{D94B20FD-09CB-497C-8FE9-C19589433614}" dt="2023-08-02T10:57:31.279" v="278" actId="6014"/>
          <pc:sldLayoutMkLst>
            <pc:docMk/>
            <pc:sldMasterMk cId="1704107344" sldId="2147483748"/>
            <pc:sldLayoutMk cId="3606273771" sldId="2147483749"/>
          </pc:sldLayoutMkLst>
          <pc:spChg chg="del">
            <ac:chgData name="Simon Shaxted" userId="9f9508456a4a5dab" providerId="LiveId" clId="{D94B20FD-09CB-497C-8FE9-C19589433614}" dt="2023-08-02T10:12:13.224" v="189" actId="478"/>
            <ac:spMkLst>
              <pc:docMk/>
              <pc:sldMasterMk cId="1704107344" sldId="2147483748"/>
              <pc:sldLayoutMk cId="3606273771" sldId="2147483749"/>
              <ac:spMk id="2" creationId="{CFE1AF30-B309-8C5E-B474-B592EBCACE4F}"/>
            </ac:spMkLst>
          </pc:spChg>
        </pc:sldLayoutChg>
        <pc:sldLayoutChg chg="addSp delSp modSp add mod replId">
          <pc:chgData name="Simon Shaxted" userId="9f9508456a4a5dab" providerId="LiveId" clId="{D94B20FD-09CB-497C-8FE9-C19589433614}" dt="2023-08-02T10:57:39.827" v="279" actId="6014"/>
          <pc:sldLayoutMkLst>
            <pc:docMk/>
            <pc:sldMasterMk cId="1704107344" sldId="2147483748"/>
            <pc:sldLayoutMk cId="3758822505" sldId="2147483750"/>
          </pc:sldLayoutMkLst>
          <pc:spChg chg="del">
            <ac:chgData name="Simon Shaxted" userId="9f9508456a4a5dab" providerId="LiveId" clId="{D94B20FD-09CB-497C-8FE9-C19589433614}" dt="2023-08-02T10:12:17.593" v="190" actId="478"/>
            <ac:spMkLst>
              <pc:docMk/>
              <pc:sldMasterMk cId="1704107344" sldId="2147483748"/>
              <pc:sldLayoutMk cId="3758822505" sldId="2147483750"/>
              <ac:spMk id="2" creationId="{E6280F57-4539-8FE3-E97F-7938C7E34885}"/>
            </ac:spMkLst>
          </pc:spChg>
          <pc:picChg chg="add del mod">
            <ac:chgData name="Simon Shaxted" userId="9f9508456a4a5dab" providerId="LiveId" clId="{D94B20FD-09CB-497C-8FE9-C19589433614}" dt="2023-08-02T10:12:44.329" v="193"/>
            <ac:picMkLst>
              <pc:docMk/>
              <pc:sldMasterMk cId="1704107344" sldId="2147483748"/>
              <pc:sldLayoutMk cId="3758822505" sldId="2147483750"/>
              <ac:picMk id="3" creationId="{C76A790C-4848-00AD-EDD8-6A408E3212C7}"/>
            </ac:picMkLst>
          </pc:picChg>
          <pc:picChg chg="add mod">
            <ac:chgData name="Simon Shaxted" userId="9f9508456a4a5dab" providerId="LiveId" clId="{D94B20FD-09CB-497C-8FE9-C19589433614}" dt="2023-08-02T10:12:51.812" v="196"/>
            <ac:picMkLst>
              <pc:docMk/>
              <pc:sldMasterMk cId="1704107344" sldId="2147483748"/>
              <pc:sldLayoutMk cId="3758822505" sldId="2147483750"/>
              <ac:picMk id="4" creationId="{1C9A90A1-8ADB-43EF-C3EE-F0639282D0F4}"/>
            </ac:picMkLst>
          </pc:picChg>
        </pc:sldLayoutChg>
      </pc:sldMasterChg>
      <pc:sldMasterChg chg="addSp delSp modSp add mod setBg addSldLayout modSldLayout">
        <pc:chgData name="Simon Shaxted" userId="9f9508456a4a5dab" providerId="LiveId" clId="{D94B20FD-09CB-497C-8FE9-C19589433614}" dt="2023-08-02T10:59:59.922" v="288" actId="6014"/>
        <pc:sldMasterMkLst>
          <pc:docMk/>
          <pc:sldMasterMk cId="462568455" sldId="2147483751"/>
        </pc:sldMasterMkLst>
        <pc:spChg chg="del">
          <ac:chgData name="Simon Shaxted" userId="9f9508456a4a5dab" providerId="LiveId" clId="{D94B20FD-09CB-497C-8FE9-C19589433614}" dt="2023-08-02T10:29:45.969" v="246" actId="478"/>
          <ac:spMkLst>
            <pc:docMk/>
            <pc:sldMasterMk cId="462568455" sldId="2147483751"/>
            <ac:spMk id="4" creationId="{0ADA139D-5F0F-5CC3-2A81-FCA767354369}"/>
          </ac:spMkLst>
        </pc:spChg>
        <pc:spChg chg="del">
          <ac:chgData name="Simon Shaxted" userId="9f9508456a4a5dab" providerId="LiveId" clId="{D94B20FD-09CB-497C-8FE9-C19589433614}" dt="2023-08-02T10:29:45.969" v="246" actId="478"/>
          <ac:spMkLst>
            <pc:docMk/>
            <pc:sldMasterMk cId="462568455" sldId="2147483751"/>
            <ac:spMk id="6" creationId="{22EE8334-B014-2955-14FA-7699A665E409}"/>
          </ac:spMkLst>
        </pc:spChg>
        <pc:picChg chg="add mod">
          <ac:chgData name="Simon Shaxted" userId="9f9508456a4a5dab" providerId="LiveId" clId="{D94B20FD-09CB-497C-8FE9-C19589433614}" dt="2023-08-02T10:30:08.847" v="250"/>
          <ac:picMkLst>
            <pc:docMk/>
            <pc:sldMasterMk cId="462568455" sldId="2147483751"/>
            <ac:picMk id="2" creationId="{45463802-06FB-0B97-0093-E484A1F7B504}"/>
          </ac:picMkLst>
        </pc:picChg>
        <pc:picChg chg="del">
          <ac:chgData name="Simon Shaxted" userId="9f9508456a4a5dab" providerId="LiveId" clId="{D94B20FD-09CB-497C-8FE9-C19589433614}" dt="2023-08-02T10:29:45.969" v="246" actId="478"/>
          <ac:picMkLst>
            <pc:docMk/>
            <pc:sldMasterMk cId="462568455" sldId="2147483751"/>
            <ac:picMk id="5" creationId="{2873589E-C6B4-C26A-23D2-0658F0882E89}"/>
          </ac:picMkLst>
        </pc:picChg>
        <pc:sldLayoutChg chg="delSp add mod replId">
          <pc:chgData name="Simon Shaxted" userId="9f9508456a4a5dab" providerId="LiveId" clId="{D94B20FD-09CB-497C-8FE9-C19589433614}" dt="2023-08-02T10:59:52.675" v="287" actId="6014"/>
          <pc:sldLayoutMkLst>
            <pc:docMk/>
            <pc:sldMasterMk cId="462568455" sldId="2147483751"/>
            <pc:sldLayoutMk cId="2473179124" sldId="2147483752"/>
          </pc:sldLayoutMkLst>
          <pc:spChg chg="del">
            <ac:chgData name="Simon Shaxted" userId="9f9508456a4a5dab" providerId="LiveId" clId="{D94B20FD-09CB-497C-8FE9-C19589433614}" dt="2023-08-02T10:29:48.568" v="247" actId="478"/>
            <ac:spMkLst>
              <pc:docMk/>
              <pc:sldMasterMk cId="462568455" sldId="2147483751"/>
              <pc:sldLayoutMk cId="2473179124" sldId="2147483752"/>
              <ac:spMk id="2" creationId="{8C5107E4-3B93-AC76-906D-A5F0CBC59BD1}"/>
            </ac:spMkLst>
          </pc:spChg>
        </pc:sldLayoutChg>
        <pc:sldLayoutChg chg="delSp add mod replId">
          <pc:chgData name="Simon Shaxted" userId="9f9508456a4a5dab" providerId="LiveId" clId="{D94B20FD-09CB-497C-8FE9-C19589433614}" dt="2023-08-02T10:59:59.922" v="288" actId="6014"/>
          <pc:sldLayoutMkLst>
            <pc:docMk/>
            <pc:sldMasterMk cId="462568455" sldId="2147483751"/>
            <pc:sldLayoutMk cId="4264973268" sldId="2147483753"/>
          </pc:sldLayoutMkLst>
          <pc:spChg chg="del">
            <ac:chgData name="Simon Shaxted" userId="9f9508456a4a5dab" providerId="LiveId" clId="{D94B20FD-09CB-497C-8FE9-C19589433614}" dt="2023-08-02T10:29:52" v="248" actId="478"/>
            <ac:spMkLst>
              <pc:docMk/>
              <pc:sldMasterMk cId="462568455" sldId="2147483751"/>
              <pc:sldLayoutMk cId="4264973268" sldId="2147483753"/>
              <ac:spMk id="2" creationId="{8C5107E4-3B93-AC76-906D-A5F0CBC59BD1}"/>
            </ac:spMkLst>
          </pc:spChg>
        </pc:sldLayoutChg>
      </pc:sldMasterChg>
      <pc:sldMasterChg chg="add del mod addSldLayout delSldLayout modSldLayout">
        <pc:chgData name="Simon Shaxted" userId="9f9508456a4a5dab" providerId="LiveId" clId="{D94B20FD-09CB-497C-8FE9-C19589433614}" dt="2023-08-08T08:19:32.690" v="3691" actId="2696"/>
        <pc:sldMasterMkLst>
          <pc:docMk/>
          <pc:sldMasterMk cId="3301670511" sldId="2147483754"/>
        </pc:sldMasterMkLst>
        <pc:sldLayoutChg chg="addSp modSp add del mod replId">
          <pc:chgData name="Simon Shaxted" userId="9f9508456a4a5dab" providerId="LiveId" clId="{D94B20FD-09CB-497C-8FE9-C19589433614}" dt="2023-08-08T08:19:32.649" v="3687" actId="2696"/>
          <pc:sldLayoutMkLst>
            <pc:docMk/>
            <pc:sldMasterMk cId="3301670511" sldId="2147483754"/>
            <pc:sldLayoutMk cId="3146344808" sldId="2147483755"/>
          </pc:sldLayoutMkLst>
          <pc:spChg chg="add mod">
            <ac:chgData name="Simon Shaxted" userId="9f9508456a4a5dab" providerId="LiveId" clId="{D94B20FD-09CB-497C-8FE9-C19589433614}" dt="2023-08-02T11:01:17.883" v="290"/>
            <ac:spMkLst>
              <pc:docMk/>
              <pc:sldMasterMk cId="3301670511" sldId="2147483754"/>
              <pc:sldLayoutMk cId="3146344808" sldId="2147483755"/>
              <ac:spMk id="2" creationId="{0B8F55A9-514E-0D8A-452E-21B400028C5F}"/>
            </ac:spMkLst>
          </pc:spChg>
          <pc:spChg chg="add mod">
            <ac:chgData name="Simon Shaxted" userId="9f9508456a4a5dab" providerId="LiveId" clId="{D94B20FD-09CB-497C-8FE9-C19589433614}" dt="2023-08-02T11:01:17.883" v="290"/>
            <ac:spMkLst>
              <pc:docMk/>
              <pc:sldMasterMk cId="3301670511" sldId="2147483754"/>
              <pc:sldLayoutMk cId="3146344808" sldId="2147483755"/>
              <ac:spMk id="3" creationId="{2D4D5BBA-3A30-EC16-18FB-C93C53967811}"/>
            </ac:spMkLst>
          </pc:spChg>
          <pc:spChg chg="add mod">
            <ac:chgData name="Simon Shaxted" userId="9f9508456a4a5dab" providerId="LiveId" clId="{D94B20FD-09CB-497C-8FE9-C19589433614}" dt="2023-08-02T11:01:17.883" v="290"/>
            <ac:spMkLst>
              <pc:docMk/>
              <pc:sldMasterMk cId="3301670511" sldId="2147483754"/>
              <pc:sldLayoutMk cId="3146344808" sldId="2147483755"/>
              <ac:spMk id="4" creationId="{43546A88-BFB7-58FB-30F4-CDED04697BDA}"/>
            </ac:spMkLst>
          </pc:spChg>
        </pc:sldLayoutChg>
        <pc:sldLayoutChg chg="add del mod replId">
          <pc:chgData name="Simon Shaxted" userId="9f9508456a4a5dab" providerId="LiveId" clId="{D94B20FD-09CB-497C-8FE9-C19589433614}" dt="2023-08-08T08:02:47.153" v="3644" actId="2696"/>
          <pc:sldLayoutMkLst>
            <pc:docMk/>
            <pc:sldMasterMk cId="3301670511" sldId="2147483754"/>
            <pc:sldLayoutMk cId="4217174890" sldId="2147483756"/>
          </pc:sldLayoutMkLst>
        </pc:sldLayoutChg>
        <pc:sldLayoutChg chg="addSp delSp modSp add del mod modTransition">
          <pc:chgData name="Simon Shaxted" userId="9f9508456a4a5dab" providerId="LiveId" clId="{D94B20FD-09CB-497C-8FE9-C19589433614}" dt="2023-08-08T08:19:32.660" v="3688" actId="2696"/>
          <pc:sldLayoutMkLst>
            <pc:docMk/>
            <pc:sldMasterMk cId="3301670511" sldId="2147483754"/>
            <pc:sldLayoutMk cId="910432755" sldId="2147483757"/>
          </pc:sldLayoutMkLst>
          <pc:spChg chg="del">
            <ac:chgData name="Simon Shaxted" userId="9f9508456a4a5dab" providerId="LiveId" clId="{D94B20FD-09CB-497C-8FE9-C19589433614}" dt="2023-08-02T11:01:29.977" v="292" actId="478"/>
            <ac:spMkLst>
              <pc:docMk/>
              <pc:sldMasterMk cId="3301670511" sldId="2147483754"/>
              <pc:sldLayoutMk cId="910432755" sldId="2147483757"/>
              <ac:spMk id="2" creationId="{0B8F55A9-514E-0D8A-452E-21B400028C5F}"/>
            </ac:spMkLst>
          </pc:spChg>
          <pc:spChg chg="del">
            <ac:chgData name="Simon Shaxted" userId="9f9508456a4a5dab" providerId="LiveId" clId="{D94B20FD-09CB-497C-8FE9-C19589433614}" dt="2023-08-02T11:01:29.977" v="292" actId="478"/>
            <ac:spMkLst>
              <pc:docMk/>
              <pc:sldMasterMk cId="3301670511" sldId="2147483754"/>
              <pc:sldLayoutMk cId="910432755" sldId="2147483757"/>
              <ac:spMk id="3" creationId="{2D4D5BBA-3A30-EC16-18FB-C93C53967811}"/>
            </ac:spMkLst>
          </pc:spChg>
          <pc:spChg chg="del">
            <ac:chgData name="Simon Shaxted" userId="9f9508456a4a5dab" providerId="LiveId" clId="{D94B20FD-09CB-497C-8FE9-C19589433614}" dt="2023-08-02T11:01:29.977" v="292" actId="478"/>
            <ac:spMkLst>
              <pc:docMk/>
              <pc:sldMasterMk cId="3301670511" sldId="2147483754"/>
              <pc:sldLayoutMk cId="910432755" sldId="2147483757"/>
              <ac:spMk id="4" creationId="{43546A88-BFB7-58FB-30F4-CDED04697BDA}"/>
            </ac:spMkLst>
          </pc:spChg>
          <pc:spChg chg="add mod">
            <ac:chgData name="Simon Shaxted" userId="9f9508456a4a5dab" providerId="LiveId" clId="{D94B20FD-09CB-497C-8FE9-C19589433614}" dt="2023-08-02T11:01:47.403" v="295"/>
            <ac:spMkLst>
              <pc:docMk/>
              <pc:sldMasterMk cId="3301670511" sldId="2147483754"/>
              <pc:sldLayoutMk cId="910432755" sldId="2147483757"/>
              <ac:spMk id="5" creationId="{9F275D3B-25F5-ED57-D565-A96BD9BFB795}"/>
            </ac:spMkLst>
          </pc:spChg>
          <pc:spChg chg="add mod">
            <ac:chgData name="Simon Shaxted" userId="9f9508456a4a5dab" providerId="LiveId" clId="{D94B20FD-09CB-497C-8FE9-C19589433614}" dt="2023-08-02T11:01:47.403" v="295"/>
            <ac:spMkLst>
              <pc:docMk/>
              <pc:sldMasterMk cId="3301670511" sldId="2147483754"/>
              <pc:sldLayoutMk cId="910432755" sldId="2147483757"/>
              <ac:spMk id="6" creationId="{4FC6E624-D6F7-B956-971B-2FD3C92FAAFB}"/>
            </ac:spMkLst>
          </pc:spChg>
          <pc:spChg chg="add mod">
            <ac:chgData name="Simon Shaxted" userId="9f9508456a4a5dab" providerId="LiveId" clId="{D94B20FD-09CB-497C-8FE9-C19589433614}" dt="2023-08-02T11:01:47.403" v="295"/>
            <ac:spMkLst>
              <pc:docMk/>
              <pc:sldMasterMk cId="3301670511" sldId="2147483754"/>
              <pc:sldLayoutMk cId="910432755" sldId="2147483757"/>
              <ac:spMk id="7" creationId="{84E8E788-AEC7-EDBB-5A3D-2316EB385AFC}"/>
            </ac:spMkLst>
          </pc:spChg>
          <pc:spChg chg="add mod">
            <ac:chgData name="Simon Shaxted" userId="9f9508456a4a5dab" providerId="LiveId" clId="{D94B20FD-09CB-497C-8FE9-C19589433614}" dt="2023-08-02T11:01:47.403" v="295"/>
            <ac:spMkLst>
              <pc:docMk/>
              <pc:sldMasterMk cId="3301670511" sldId="2147483754"/>
              <pc:sldLayoutMk cId="910432755" sldId="2147483757"/>
              <ac:spMk id="8" creationId="{669DF8B9-0C1F-09F4-9A92-FCCE7ECDF551}"/>
            </ac:spMkLst>
          </pc:spChg>
          <pc:spChg chg="add mod">
            <ac:chgData name="Simon Shaxted" userId="9f9508456a4a5dab" providerId="LiveId" clId="{D94B20FD-09CB-497C-8FE9-C19589433614}" dt="2023-08-02T11:01:47.403" v="295"/>
            <ac:spMkLst>
              <pc:docMk/>
              <pc:sldMasterMk cId="3301670511" sldId="2147483754"/>
              <pc:sldLayoutMk cId="910432755" sldId="2147483757"/>
              <ac:spMk id="9" creationId="{6F7F39F9-155C-DD89-CF4B-C76C8BFF41C6}"/>
            </ac:spMkLst>
          </pc:spChg>
          <pc:spChg chg="add mod">
            <ac:chgData name="Simon Shaxted" userId="9f9508456a4a5dab" providerId="LiveId" clId="{D94B20FD-09CB-497C-8FE9-C19589433614}" dt="2023-08-02T11:01:47.403" v="295"/>
            <ac:spMkLst>
              <pc:docMk/>
              <pc:sldMasterMk cId="3301670511" sldId="2147483754"/>
              <pc:sldLayoutMk cId="910432755" sldId="2147483757"/>
              <ac:spMk id="10" creationId="{5CF2DB7D-B3D5-4C91-99CD-1F5240F8A113}"/>
            </ac:spMkLst>
          </pc:spChg>
          <pc:spChg chg="add mod">
            <ac:chgData name="Simon Shaxted" userId="9f9508456a4a5dab" providerId="LiveId" clId="{D94B20FD-09CB-497C-8FE9-C19589433614}" dt="2023-08-02T11:01:47.403" v="295"/>
            <ac:spMkLst>
              <pc:docMk/>
              <pc:sldMasterMk cId="3301670511" sldId="2147483754"/>
              <pc:sldLayoutMk cId="910432755" sldId="2147483757"/>
              <ac:spMk id="12" creationId="{AE65215A-2B53-FA2F-DDB2-CA8BFEE81133}"/>
            </ac:spMkLst>
          </pc:spChg>
          <pc:picChg chg="add mod">
            <ac:chgData name="Simon Shaxted" userId="9f9508456a4a5dab" providerId="LiveId" clId="{D94B20FD-09CB-497C-8FE9-C19589433614}" dt="2023-08-02T11:01:47.403" v="295"/>
            <ac:picMkLst>
              <pc:docMk/>
              <pc:sldMasterMk cId="3301670511" sldId="2147483754"/>
              <pc:sldLayoutMk cId="910432755" sldId="2147483757"/>
              <ac:picMk id="11" creationId="{09F3B68F-57E6-ADF2-0A36-15522F985921}"/>
            </ac:picMkLst>
          </pc:picChg>
        </pc:sldLayoutChg>
        <pc:sldLayoutChg chg="addSp modSp add del mod modTransition modAnim">
          <pc:chgData name="Simon Shaxted" userId="9f9508456a4a5dab" providerId="LiveId" clId="{D94B20FD-09CB-497C-8FE9-C19589433614}" dt="2023-08-08T08:19:32.666" v="3689" actId="2696"/>
          <pc:sldLayoutMkLst>
            <pc:docMk/>
            <pc:sldMasterMk cId="3301670511" sldId="2147483754"/>
            <pc:sldLayoutMk cId="3884391662" sldId="2147483758"/>
          </pc:sldLayoutMkLst>
          <pc:spChg chg="add mod">
            <ac:chgData name="Simon Shaxted" userId="9f9508456a4a5dab" providerId="LiveId" clId="{D94B20FD-09CB-497C-8FE9-C19589433614}" dt="2023-08-02T11:02:02.569" v="296"/>
            <ac:spMkLst>
              <pc:docMk/>
              <pc:sldMasterMk cId="3301670511" sldId="2147483754"/>
              <pc:sldLayoutMk cId="3884391662" sldId="2147483758"/>
              <ac:spMk id="2" creationId="{5D3355DB-BF4B-9525-53E9-2C1449B017C1}"/>
            </ac:spMkLst>
          </pc:spChg>
          <pc:spChg chg="add mod">
            <ac:chgData name="Simon Shaxted" userId="9f9508456a4a5dab" providerId="LiveId" clId="{D94B20FD-09CB-497C-8FE9-C19589433614}" dt="2023-08-02T11:02:02.569" v="296"/>
            <ac:spMkLst>
              <pc:docMk/>
              <pc:sldMasterMk cId="3301670511" sldId="2147483754"/>
              <pc:sldLayoutMk cId="3884391662" sldId="2147483758"/>
              <ac:spMk id="4" creationId="{5F7FB6C2-CDEA-2044-2362-E5D40FD17B56}"/>
            </ac:spMkLst>
          </pc:spChg>
          <pc:spChg chg="add mod">
            <ac:chgData name="Simon Shaxted" userId="9f9508456a4a5dab" providerId="LiveId" clId="{D94B20FD-09CB-497C-8FE9-C19589433614}" dt="2023-08-02T11:02:02.569" v="296"/>
            <ac:spMkLst>
              <pc:docMk/>
              <pc:sldMasterMk cId="3301670511" sldId="2147483754"/>
              <pc:sldLayoutMk cId="3884391662" sldId="2147483758"/>
              <ac:spMk id="5" creationId="{A36AFD93-9DAC-044F-78EB-2E04CA863EE8}"/>
            </ac:spMkLst>
          </pc:spChg>
          <pc:spChg chg="add mod">
            <ac:chgData name="Simon Shaxted" userId="9f9508456a4a5dab" providerId="LiveId" clId="{D94B20FD-09CB-497C-8FE9-C19589433614}" dt="2023-08-02T11:02:02.569" v="296"/>
            <ac:spMkLst>
              <pc:docMk/>
              <pc:sldMasterMk cId="3301670511" sldId="2147483754"/>
              <pc:sldLayoutMk cId="3884391662" sldId="2147483758"/>
              <ac:spMk id="6" creationId="{F37C4CF3-684C-8DDA-BBFD-06DDAD582A0E}"/>
            </ac:spMkLst>
          </pc:spChg>
          <pc:spChg chg="add mod">
            <ac:chgData name="Simon Shaxted" userId="9f9508456a4a5dab" providerId="LiveId" clId="{D94B20FD-09CB-497C-8FE9-C19589433614}" dt="2023-08-02T11:02:02.569" v="296"/>
            <ac:spMkLst>
              <pc:docMk/>
              <pc:sldMasterMk cId="3301670511" sldId="2147483754"/>
              <pc:sldLayoutMk cId="3884391662" sldId="2147483758"/>
              <ac:spMk id="7" creationId="{717F8D5C-5C3A-5DFC-4B81-03B5001007CF}"/>
            </ac:spMkLst>
          </pc:spChg>
          <pc:spChg chg="add mod">
            <ac:chgData name="Simon Shaxted" userId="9f9508456a4a5dab" providerId="LiveId" clId="{D94B20FD-09CB-497C-8FE9-C19589433614}" dt="2023-08-02T11:02:02.569" v="296"/>
            <ac:spMkLst>
              <pc:docMk/>
              <pc:sldMasterMk cId="3301670511" sldId="2147483754"/>
              <pc:sldLayoutMk cId="3884391662" sldId="2147483758"/>
              <ac:spMk id="8" creationId="{62F10F5B-8FB6-77D5-9F4E-615D8AACB050}"/>
            </ac:spMkLst>
          </pc:spChg>
          <pc:picChg chg="add mod">
            <ac:chgData name="Simon Shaxted" userId="9f9508456a4a5dab" providerId="LiveId" clId="{D94B20FD-09CB-497C-8FE9-C19589433614}" dt="2023-08-02T11:02:02.569" v="296"/>
            <ac:picMkLst>
              <pc:docMk/>
              <pc:sldMasterMk cId="3301670511" sldId="2147483754"/>
              <pc:sldLayoutMk cId="3884391662" sldId="2147483758"/>
              <ac:picMk id="3" creationId="{61641FE3-834C-2DC0-7813-E8B6CC316B70}"/>
            </ac:picMkLst>
          </pc:picChg>
        </pc:sldLayoutChg>
        <pc:sldLayoutChg chg="addSp modSp add del mod modTransition">
          <pc:chgData name="Simon Shaxted" userId="9f9508456a4a5dab" providerId="LiveId" clId="{D94B20FD-09CB-497C-8FE9-C19589433614}" dt="2023-08-08T08:19:32.684" v="3690" actId="2696"/>
          <pc:sldLayoutMkLst>
            <pc:docMk/>
            <pc:sldMasterMk cId="3301670511" sldId="2147483754"/>
            <pc:sldLayoutMk cId="3324813785" sldId="2147483759"/>
          </pc:sldLayoutMkLst>
          <pc:spChg chg="add mod">
            <ac:chgData name="Simon Shaxted" userId="9f9508456a4a5dab" providerId="LiveId" clId="{D94B20FD-09CB-497C-8FE9-C19589433614}" dt="2023-08-02T11:02:20.493" v="297"/>
            <ac:spMkLst>
              <pc:docMk/>
              <pc:sldMasterMk cId="3301670511" sldId="2147483754"/>
              <pc:sldLayoutMk cId="3324813785" sldId="2147483759"/>
              <ac:spMk id="2" creationId="{F29237B7-FC41-4DB4-D93B-AAC478780812}"/>
            </ac:spMkLst>
          </pc:spChg>
          <pc:spChg chg="add mod">
            <ac:chgData name="Simon Shaxted" userId="9f9508456a4a5dab" providerId="LiveId" clId="{D94B20FD-09CB-497C-8FE9-C19589433614}" dt="2023-08-02T11:02:20.493" v="297"/>
            <ac:spMkLst>
              <pc:docMk/>
              <pc:sldMasterMk cId="3301670511" sldId="2147483754"/>
              <pc:sldLayoutMk cId="3324813785" sldId="2147483759"/>
              <ac:spMk id="4" creationId="{AC17ADA3-1CA7-F564-4D95-F139D1918799}"/>
            </ac:spMkLst>
          </pc:spChg>
          <pc:spChg chg="add mod">
            <ac:chgData name="Simon Shaxted" userId="9f9508456a4a5dab" providerId="LiveId" clId="{D94B20FD-09CB-497C-8FE9-C19589433614}" dt="2023-08-02T11:02:20.493" v="297"/>
            <ac:spMkLst>
              <pc:docMk/>
              <pc:sldMasterMk cId="3301670511" sldId="2147483754"/>
              <pc:sldLayoutMk cId="3324813785" sldId="2147483759"/>
              <ac:spMk id="5" creationId="{9723E6FF-84F0-782A-9A21-38F4E4469AB3}"/>
            </ac:spMkLst>
          </pc:spChg>
          <pc:spChg chg="add mod">
            <ac:chgData name="Simon Shaxted" userId="9f9508456a4a5dab" providerId="LiveId" clId="{D94B20FD-09CB-497C-8FE9-C19589433614}" dt="2023-08-02T11:02:20.493" v="297"/>
            <ac:spMkLst>
              <pc:docMk/>
              <pc:sldMasterMk cId="3301670511" sldId="2147483754"/>
              <pc:sldLayoutMk cId="3324813785" sldId="2147483759"/>
              <ac:spMk id="6" creationId="{D3F135D4-8A49-DE3C-E00C-8819A304F545}"/>
            </ac:spMkLst>
          </pc:spChg>
          <pc:spChg chg="add mod">
            <ac:chgData name="Simon Shaxted" userId="9f9508456a4a5dab" providerId="LiveId" clId="{D94B20FD-09CB-497C-8FE9-C19589433614}" dt="2023-08-02T11:02:20.493" v="297"/>
            <ac:spMkLst>
              <pc:docMk/>
              <pc:sldMasterMk cId="3301670511" sldId="2147483754"/>
              <pc:sldLayoutMk cId="3324813785" sldId="2147483759"/>
              <ac:spMk id="7" creationId="{8C1F81F9-4F3D-4D14-4BBD-DEC652F2D07D}"/>
            </ac:spMkLst>
          </pc:spChg>
          <pc:spChg chg="add mod">
            <ac:chgData name="Simon Shaxted" userId="9f9508456a4a5dab" providerId="LiveId" clId="{D94B20FD-09CB-497C-8FE9-C19589433614}" dt="2023-08-02T11:02:20.493" v="297"/>
            <ac:spMkLst>
              <pc:docMk/>
              <pc:sldMasterMk cId="3301670511" sldId="2147483754"/>
              <pc:sldLayoutMk cId="3324813785" sldId="2147483759"/>
              <ac:spMk id="8" creationId="{8EC8C633-5DCF-B785-0F77-FE39F1D32732}"/>
            </ac:spMkLst>
          </pc:spChg>
          <pc:spChg chg="add mod">
            <ac:chgData name="Simon Shaxted" userId="9f9508456a4a5dab" providerId="LiveId" clId="{D94B20FD-09CB-497C-8FE9-C19589433614}" dt="2023-08-02T11:02:20.493" v="297"/>
            <ac:spMkLst>
              <pc:docMk/>
              <pc:sldMasterMk cId="3301670511" sldId="2147483754"/>
              <pc:sldLayoutMk cId="3324813785" sldId="2147483759"/>
              <ac:spMk id="9" creationId="{2A557370-C2D2-6F03-CAF8-1F30D51609CF}"/>
            </ac:spMkLst>
          </pc:spChg>
          <pc:spChg chg="add mod">
            <ac:chgData name="Simon Shaxted" userId="9f9508456a4a5dab" providerId="LiveId" clId="{D94B20FD-09CB-497C-8FE9-C19589433614}" dt="2023-08-02T11:02:20.493" v="297"/>
            <ac:spMkLst>
              <pc:docMk/>
              <pc:sldMasterMk cId="3301670511" sldId="2147483754"/>
              <pc:sldLayoutMk cId="3324813785" sldId="2147483759"/>
              <ac:spMk id="10" creationId="{2D1B625A-3223-6656-7612-E98988E97F35}"/>
            </ac:spMkLst>
          </pc:spChg>
          <pc:spChg chg="add mod">
            <ac:chgData name="Simon Shaxted" userId="9f9508456a4a5dab" providerId="LiveId" clId="{D94B20FD-09CB-497C-8FE9-C19589433614}" dt="2023-08-02T11:02:20.493" v="297"/>
            <ac:spMkLst>
              <pc:docMk/>
              <pc:sldMasterMk cId="3301670511" sldId="2147483754"/>
              <pc:sldLayoutMk cId="3324813785" sldId="2147483759"/>
              <ac:spMk id="11" creationId="{24FD7E77-32E3-4727-E7DE-C5DB757F6381}"/>
            </ac:spMkLst>
          </pc:spChg>
          <pc:picChg chg="add mod">
            <ac:chgData name="Simon Shaxted" userId="9f9508456a4a5dab" providerId="LiveId" clId="{D94B20FD-09CB-497C-8FE9-C19589433614}" dt="2023-08-02T11:02:20.493" v="297"/>
            <ac:picMkLst>
              <pc:docMk/>
              <pc:sldMasterMk cId="3301670511" sldId="2147483754"/>
              <pc:sldLayoutMk cId="3324813785" sldId="2147483759"/>
              <ac:picMk id="3" creationId="{C538C955-A0C1-7AC9-5CC0-09BA0CC16199}"/>
            </ac:picMkLst>
          </pc:picChg>
        </pc:sldLayoutChg>
      </pc:sldMasterChg>
      <pc:sldMasterChg chg="modSp mod setBg delSldLayout modSldLayout">
        <pc:chgData name="Simon Shaxted" userId="9f9508456a4a5dab" providerId="LiveId" clId="{D94B20FD-09CB-497C-8FE9-C19589433614}" dt="2023-08-02T12:51:21.501" v="654" actId="14826"/>
        <pc:sldMasterMkLst>
          <pc:docMk/>
          <pc:sldMasterMk cId="98581183" sldId="2147483760"/>
        </pc:sldMasterMkLst>
        <pc:picChg chg="mod">
          <ac:chgData name="Simon Shaxted" userId="9f9508456a4a5dab" providerId="LiveId" clId="{D94B20FD-09CB-497C-8FE9-C19589433614}" dt="2023-08-02T12:51:21.501" v="654" actId="14826"/>
          <ac:picMkLst>
            <pc:docMk/>
            <pc:sldMasterMk cId="98581183" sldId="2147483760"/>
            <ac:picMk id="33" creationId="{B88A960F-66A5-ACAF-941B-6998B9508F69}"/>
          </ac:picMkLst>
        </pc:picChg>
        <pc:sldLayoutChg chg="modSp mod">
          <pc:chgData name="Simon Shaxted" userId="9f9508456a4a5dab" providerId="LiveId" clId="{D94B20FD-09CB-497C-8FE9-C19589433614}" dt="2023-08-02T11:44:38.092" v="316" actId="20577"/>
          <pc:sldLayoutMkLst>
            <pc:docMk/>
            <pc:sldMasterMk cId="98581183" sldId="2147483760"/>
            <pc:sldLayoutMk cId="109007755" sldId="2147483761"/>
          </pc:sldLayoutMkLst>
          <pc:spChg chg="mod">
            <ac:chgData name="Simon Shaxted" userId="9f9508456a4a5dab" providerId="LiveId" clId="{D94B20FD-09CB-497C-8FE9-C19589433614}" dt="2023-08-02T11:44:38.092" v="316" actId="20577"/>
            <ac:spMkLst>
              <pc:docMk/>
              <pc:sldMasterMk cId="98581183" sldId="2147483760"/>
              <pc:sldLayoutMk cId="109007755" sldId="2147483761"/>
              <ac:spMk id="2" creationId="{8317429D-F73A-79B0-8337-98E6FF905BAB}"/>
            </ac:spMkLst>
          </pc:spChg>
        </pc:sldLayoutChg>
        <pc:sldLayoutChg chg="del">
          <pc:chgData name="Simon Shaxted" userId="9f9508456a4a5dab" providerId="LiveId" clId="{D94B20FD-09CB-497C-8FE9-C19589433614}" dt="2023-08-02T11:44:11.326" v="307" actId="2696"/>
          <pc:sldLayoutMkLst>
            <pc:docMk/>
            <pc:sldMasterMk cId="98581183" sldId="2147483760"/>
            <pc:sldLayoutMk cId="144325625" sldId="2147483762"/>
          </pc:sldLayoutMkLst>
        </pc:sldLayoutChg>
      </pc:sldMasterChg>
      <pc:sldMasterChg chg="del delSldLayout">
        <pc:chgData name="Simon Shaxted" userId="9f9508456a4a5dab" providerId="LiveId" clId="{D94B20FD-09CB-497C-8FE9-C19589433614}" dt="2023-08-02T13:00:34.776" v="667" actId="2696"/>
        <pc:sldMasterMkLst>
          <pc:docMk/>
          <pc:sldMasterMk cId="3045786134" sldId="2147483763"/>
        </pc:sldMasterMkLst>
        <pc:sldLayoutChg chg="del">
          <pc:chgData name="Simon Shaxted" userId="9f9508456a4a5dab" providerId="LiveId" clId="{D94B20FD-09CB-497C-8FE9-C19589433614}" dt="2023-08-02T13:00:34.747" v="665" actId="2696"/>
          <pc:sldLayoutMkLst>
            <pc:docMk/>
            <pc:sldMasterMk cId="3045786134" sldId="2147483763"/>
            <pc:sldLayoutMk cId="3460824346" sldId="2147483764"/>
          </pc:sldLayoutMkLst>
        </pc:sldLayoutChg>
        <pc:sldLayoutChg chg="del">
          <pc:chgData name="Simon Shaxted" userId="9f9508456a4a5dab" providerId="LiveId" clId="{D94B20FD-09CB-497C-8FE9-C19589433614}" dt="2023-08-02T13:00:34.760" v="666" actId="2696"/>
          <pc:sldLayoutMkLst>
            <pc:docMk/>
            <pc:sldMasterMk cId="3045786134" sldId="2147483763"/>
            <pc:sldLayoutMk cId="399999479" sldId="2147483765"/>
          </pc:sldLayoutMkLst>
        </pc:sldLayoutChg>
      </pc:sldMasterChg>
      <pc:sldMasterChg chg="addSp delSp modSp mod setBg addSldLayout delSldLayout modSldLayout">
        <pc:chgData name="Simon Shaxted" userId="9f9508456a4a5dab" providerId="LiveId" clId="{D94B20FD-09CB-497C-8FE9-C19589433614}" dt="2023-08-02T13:04:20.227" v="682" actId="6014"/>
        <pc:sldMasterMkLst>
          <pc:docMk/>
          <pc:sldMasterMk cId="3471591406" sldId="2147483766"/>
        </pc:sldMasterMkLst>
        <pc:spChg chg="del">
          <ac:chgData name="Simon Shaxted" userId="9f9508456a4a5dab" providerId="LiveId" clId="{D94B20FD-09CB-497C-8FE9-C19589433614}" dt="2023-08-02T11:55:25.480" v="374" actId="478"/>
          <ac:spMkLst>
            <pc:docMk/>
            <pc:sldMasterMk cId="3471591406" sldId="2147483766"/>
            <ac:spMk id="2" creationId="{E8902B91-56B5-17B4-6AA1-DBE6CE09903B}"/>
          </ac:spMkLst>
        </pc:spChg>
        <pc:spChg chg="add mod ord">
          <ac:chgData name="Simon Shaxted" userId="9f9508456a4a5dab" providerId="LiveId" clId="{D94B20FD-09CB-497C-8FE9-C19589433614}" dt="2023-08-02T11:55:17.839" v="373" actId="167"/>
          <ac:spMkLst>
            <pc:docMk/>
            <pc:sldMasterMk cId="3471591406" sldId="2147483766"/>
            <ac:spMk id="3" creationId="{2D8A0D73-26DC-D5AB-BFCE-D573D730D50E}"/>
          </ac:spMkLst>
        </pc:spChg>
        <pc:spChg chg="mod">
          <ac:chgData name="Simon Shaxted" userId="9f9508456a4a5dab" providerId="LiveId" clId="{D94B20FD-09CB-497C-8FE9-C19589433614}" dt="2023-08-02T11:54:45.177" v="369" actId="207"/>
          <ac:spMkLst>
            <pc:docMk/>
            <pc:sldMasterMk cId="3471591406" sldId="2147483766"/>
            <ac:spMk id="6" creationId="{52B0D346-7417-BAA2-CA1A-D30482FB61B6}"/>
          </ac:spMkLst>
        </pc:spChg>
        <pc:sldLayoutChg chg="del">
          <pc:chgData name="Simon Shaxted" userId="9f9508456a4a5dab" providerId="LiveId" clId="{D94B20FD-09CB-497C-8FE9-C19589433614}" dt="2023-08-02T12:07:33.923" v="397" actId="2696"/>
          <pc:sldLayoutMkLst>
            <pc:docMk/>
            <pc:sldMasterMk cId="3471591406" sldId="2147483766"/>
            <pc:sldLayoutMk cId="1117313004" sldId="2147483767"/>
          </pc:sldLayoutMkLst>
        </pc:sldLayoutChg>
        <pc:sldLayoutChg chg="mod setBg">
          <pc:chgData name="Simon Shaxted" userId="9f9508456a4a5dab" providerId="LiveId" clId="{D94B20FD-09CB-497C-8FE9-C19589433614}" dt="2023-08-02T13:04:06.447" v="681" actId="6014"/>
          <pc:sldLayoutMkLst>
            <pc:docMk/>
            <pc:sldMasterMk cId="3471591406" sldId="2147483766"/>
            <pc:sldLayoutMk cId="3909330465" sldId="2147483768"/>
          </pc:sldLayoutMkLst>
        </pc:sldLayoutChg>
        <pc:sldLayoutChg chg="add mod replId modTransition">
          <pc:chgData name="Simon Shaxted" userId="9f9508456a4a5dab" providerId="LiveId" clId="{D94B20FD-09CB-497C-8FE9-C19589433614}" dt="2023-08-02T13:04:20.227" v="682" actId="6014"/>
          <pc:sldLayoutMkLst>
            <pc:docMk/>
            <pc:sldMasterMk cId="3471591406" sldId="2147483766"/>
            <pc:sldLayoutMk cId="915651752" sldId="2147483781"/>
          </pc:sldLayoutMkLst>
        </pc:sldLayoutChg>
      </pc:sldMasterChg>
      <pc:sldMasterChg chg="addSp delSp modSp mod setBg modSldLayout">
        <pc:chgData name="Simon Shaxted" userId="9f9508456a4a5dab" providerId="LiveId" clId="{D94B20FD-09CB-497C-8FE9-C19589433614}" dt="2023-08-02T13:04:53.668" v="685" actId="6014"/>
        <pc:sldMasterMkLst>
          <pc:docMk/>
          <pc:sldMasterMk cId="1380052293" sldId="2147483769"/>
        </pc:sldMasterMkLst>
        <pc:spChg chg="add mod ord">
          <ac:chgData name="Simon Shaxted" userId="9f9508456a4a5dab" providerId="LiveId" clId="{D94B20FD-09CB-497C-8FE9-C19589433614}" dt="2023-08-02T13:01:13.407" v="670" actId="167"/>
          <ac:spMkLst>
            <pc:docMk/>
            <pc:sldMasterMk cId="1380052293" sldId="2147483769"/>
            <ac:spMk id="3" creationId="{74D1EA62-90BD-F7B9-FE7E-D3071F17F337}"/>
          </ac:spMkLst>
        </pc:spChg>
        <pc:spChg chg="del">
          <ac:chgData name="Simon Shaxted" userId="9f9508456a4a5dab" providerId="LiveId" clId="{D94B20FD-09CB-497C-8FE9-C19589433614}" dt="2023-08-02T13:01:09.440" v="668" actId="478"/>
          <ac:spMkLst>
            <pc:docMk/>
            <pc:sldMasterMk cId="1380052293" sldId="2147483769"/>
            <ac:spMk id="6" creationId="{52B0D346-7417-BAA2-CA1A-D30482FB61B6}"/>
          </ac:spMkLst>
        </pc:spChg>
        <pc:sldLayoutChg chg="mod setBg">
          <pc:chgData name="Simon Shaxted" userId="9f9508456a4a5dab" providerId="LiveId" clId="{D94B20FD-09CB-497C-8FE9-C19589433614}" dt="2023-08-02T13:04:39.403" v="684" actId="6014"/>
          <pc:sldLayoutMkLst>
            <pc:docMk/>
            <pc:sldMasterMk cId="1380052293" sldId="2147483769"/>
            <pc:sldLayoutMk cId="2834324227" sldId="2147483770"/>
          </pc:sldLayoutMkLst>
        </pc:sldLayoutChg>
        <pc:sldLayoutChg chg="mod">
          <pc:chgData name="Simon Shaxted" userId="9f9508456a4a5dab" providerId="LiveId" clId="{D94B20FD-09CB-497C-8FE9-C19589433614}" dt="2023-08-02T13:04:53.668" v="685" actId="6014"/>
          <pc:sldLayoutMkLst>
            <pc:docMk/>
            <pc:sldMasterMk cId="1380052293" sldId="2147483769"/>
            <pc:sldLayoutMk cId="193741308" sldId="2147483771"/>
          </pc:sldLayoutMkLst>
        </pc:sldLayoutChg>
      </pc:sldMasterChg>
      <pc:sldMasterChg chg="addSp delSp modSp mod setBg modSldLayout">
        <pc:chgData name="Simon Shaxted" userId="9f9508456a4a5dab" providerId="LiveId" clId="{D94B20FD-09CB-497C-8FE9-C19589433614}" dt="2023-08-08T08:20:03.197" v="3693"/>
        <pc:sldMasterMkLst>
          <pc:docMk/>
          <pc:sldMasterMk cId="1403245759" sldId="2147483772"/>
        </pc:sldMasterMkLst>
        <pc:spChg chg="add mod ord">
          <ac:chgData name="Simon Shaxted" userId="9f9508456a4a5dab" providerId="LiveId" clId="{D94B20FD-09CB-497C-8FE9-C19589433614}" dt="2023-08-02T13:01:19.888" v="673" actId="167"/>
          <ac:spMkLst>
            <pc:docMk/>
            <pc:sldMasterMk cId="1403245759" sldId="2147483772"/>
            <ac:spMk id="3" creationId="{B1CFF6BB-0D5E-E1E1-B455-5880D6FA1D48}"/>
          </ac:spMkLst>
        </pc:spChg>
        <pc:spChg chg="del">
          <ac:chgData name="Simon Shaxted" userId="9f9508456a4a5dab" providerId="LiveId" clId="{D94B20FD-09CB-497C-8FE9-C19589433614}" dt="2023-08-02T13:01:16.500" v="671" actId="478"/>
          <ac:spMkLst>
            <pc:docMk/>
            <pc:sldMasterMk cId="1403245759" sldId="2147483772"/>
            <ac:spMk id="6" creationId="{52B0D346-7417-BAA2-CA1A-D30482FB61B6}"/>
          </ac:spMkLst>
        </pc:spChg>
        <pc:picChg chg="ord">
          <ac:chgData name="Simon Shaxted" userId="9f9508456a4a5dab" providerId="LiveId" clId="{D94B20FD-09CB-497C-8FE9-C19589433614}" dt="2023-08-02T13:01:23.681" v="674" actId="167"/>
          <ac:picMkLst>
            <pc:docMk/>
            <pc:sldMasterMk cId="1403245759" sldId="2147483772"/>
            <ac:picMk id="10" creationId="{2CACB844-F517-DDC7-5097-C0B4D14E7FEE}"/>
          </ac:picMkLst>
        </pc:picChg>
        <pc:sldLayoutChg chg="mod setBg">
          <pc:chgData name="Simon Shaxted" userId="9f9508456a4a5dab" providerId="LiveId" clId="{D94B20FD-09CB-497C-8FE9-C19589433614}" dt="2023-08-02T13:05:35.181" v="687" actId="6014"/>
          <pc:sldLayoutMkLst>
            <pc:docMk/>
            <pc:sldMasterMk cId="1403245759" sldId="2147483772"/>
            <pc:sldLayoutMk cId="3992123023" sldId="2147483773"/>
          </pc:sldLayoutMkLst>
        </pc:sldLayoutChg>
        <pc:sldLayoutChg chg="addSp delSp modSp mod">
          <pc:chgData name="Simon Shaxted" userId="9f9508456a4a5dab" providerId="LiveId" clId="{D94B20FD-09CB-497C-8FE9-C19589433614}" dt="2023-08-08T08:20:03.197" v="3693"/>
          <pc:sldLayoutMkLst>
            <pc:docMk/>
            <pc:sldMasterMk cId="1403245759" sldId="2147483772"/>
            <pc:sldLayoutMk cId="2258046605" sldId="2147483774"/>
          </pc:sldLayoutMkLst>
          <pc:spChg chg="add del mod">
            <ac:chgData name="Simon Shaxted" userId="9f9508456a4a5dab" providerId="LiveId" clId="{D94B20FD-09CB-497C-8FE9-C19589433614}" dt="2023-08-08T08:20:03.197" v="3693"/>
            <ac:spMkLst>
              <pc:docMk/>
              <pc:sldMasterMk cId="1403245759" sldId="2147483772"/>
              <pc:sldLayoutMk cId="2258046605" sldId="2147483774"/>
              <ac:spMk id="2" creationId="{126DA441-F005-8D3B-7F60-07F9722FD67B}"/>
            </ac:spMkLst>
          </pc:spChg>
        </pc:sldLayoutChg>
      </pc:sldMasterChg>
      <pc:sldMasterChg chg="addSp delSp modSp del mod setBg delSldLayout modSldLayout">
        <pc:chgData name="Simon Shaxted" userId="9f9508456a4a5dab" providerId="LiveId" clId="{D94B20FD-09CB-497C-8FE9-C19589433614}" dt="2023-08-08T08:21:39.342" v="3712" actId="2696"/>
        <pc:sldMasterMkLst>
          <pc:docMk/>
          <pc:sldMasterMk cId="2320616862" sldId="2147483775"/>
        </pc:sldMasterMkLst>
        <pc:spChg chg="add mod ord">
          <ac:chgData name="Simon Shaxted" userId="9f9508456a4a5dab" providerId="LiveId" clId="{D94B20FD-09CB-497C-8FE9-C19589433614}" dt="2023-08-02T13:01:38.004" v="677" actId="167"/>
          <ac:spMkLst>
            <pc:docMk/>
            <pc:sldMasterMk cId="2320616862" sldId="2147483775"/>
            <ac:spMk id="3" creationId="{DCE26276-2859-A005-C502-671A3BC3DB6E}"/>
          </ac:spMkLst>
        </pc:spChg>
        <pc:spChg chg="del">
          <ac:chgData name="Simon Shaxted" userId="9f9508456a4a5dab" providerId="LiveId" clId="{D94B20FD-09CB-497C-8FE9-C19589433614}" dt="2023-08-02T13:01:34.962" v="675" actId="478"/>
          <ac:spMkLst>
            <pc:docMk/>
            <pc:sldMasterMk cId="2320616862" sldId="2147483775"/>
            <ac:spMk id="6" creationId="{52B0D346-7417-BAA2-CA1A-D30482FB61B6}"/>
          </ac:spMkLst>
        </pc:spChg>
        <pc:picChg chg="ord">
          <ac:chgData name="Simon Shaxted" userId="9f9508456a4a5dab" providerId="LiveId" clId="{D94B20FD-09CB-497C-8FE9-C19589433614}" dt="2023-08-02T13:01:56.712" v="678" actId="167"/>
          <ac:picMkLst>
            <pc:docMk/>
            <pc:sldMasterMk cId="2320616862" sldId="2147483775"/>
            <ac:picMk id="10" creationId="{2CACB844-F517-DDC7-5097-C0B4D14E7FEE}"/>
          </ac:picMkLst>
        </pc:picChg>
        <pc:sldLayoutChg chg="modSp del mod setBg">
          <pc:chgData name="Simon Shaxted" userId="9f9508456a4a5dab" providerId="LiveId" clId="{D94B20FD-09CB-497C-8FE9-C19589433614}" dt="2023-08-08T08:21:39.279" v="3707" actId="2696"/>
          <pc:sldLayoutMkLst>
            <pc:docMk/>
            <pc:sldMasterMk cId="2320616862" sldId="2147483775"/>
            <pc:sldLayoutMk cId="368272054" sldId="2147483776"/>
          </pc:sldLayoutMkLst>
          <pc:spChg chg="mod">
            <ac:chgData name="Simon Shaxted" userId="9f9508456a4a5dab" providerId="LiveId" clId="{D94B20FD-09CB-497C-8FE9-C19589433614}" dt="2023-08-02T13:19:45.376" v="694" actId="207"/>
            <ac:spMkLst>
              <pc:docMk/>
              <pc:sldMasterMk cId="2320616862" sldId="2147483775"/>
              <pc:sldLayoutMk cId="368272054" sldId="2147483776"/>
              <ac:spMk id="2" creationId="{8E005DC3-AC87-02C4-8E54-AC3911D14CC8}"/>
            </ac:spMkLst>
          </pc:spChg>
        </pc:sldLayoutChg>
        <pc:sldLayoutChg chg="modSp del mod setBg">
          <pc:chgData name="Simon Shaxted" userId="9f9508456a4a5dab" providerId="LiveId" clId="{D94B20FD-09CB-497C-8FE9-C19589433614}" dt="2023-08-08T08:21:39.310" v="3708" actId="2696"/>
          <pc:sldLayoutMkLst>
            <pc:docMk/>
            <pc:sldMasterMk cId="2320616862" sldId="2147483775"/>
            <pc:sldLayoutMk cId="105847663" sldId="2147483777"/>
          </pc:sldLayoutMkLst>
          <pc:spChg chg="mod">
            <ac:chgData name="Simon Shaxted" userId="9f9508456a4a5dab" providerId="LiveId" clId="{D94B20FD-09CB-497C-8FE9-C19589433614}" dt="2023-08-02T13:20:15.022" v="695" actId="207"/>
            <ac:spMkLst>
              <pc:docMk/>
              <pc:sldMasterMk cId="2320616862" sldId="2147483775"/>
              <pc:sldLayoutMk cId="105847663" sldId="2147483777"/>
              <ac:spMk id="2" creationId="{8E005DC3-AC87-02C4-8E54-AC3911D14CC8}"/>
            </ac:spMkLst>
          </pc:spChg>
        </pc:sldLayoutChg>
        <pc:sldLayoutChg chg="modSp del mod setBg">
          <pc:chgData name="Simon Shaxted" userId="9f9508456a4a5dab" providerId="LiveId" clId="{D94B20FD-09CB-497C-8FE9-C19589433614}" dt="2023-08-08T08:21:39.318" v="3709" actId="2696"/>
          <pc:sldLayoutMkLst>
            <pc:docMk/>
            <pc:sldMasterMk cId="2320616862" sldId="2147483775"/>
            <pc:sldLayoutMk cId="2631737625" sldId="2147483778"/>
          </pc:sldLayoutMkLst>
          <pc:spChg chg="mod">
            <ac:chgData name="Simon Shaxted" userId="9f9508456a4a5dab" providerId="LiveId" clId="{D94B20FD-09CB-497C-8FE9-C19589433614}" dt="2023-08-02T13:20:19.895" v="696" actId="207"/>
            <ac:spMkLst>
              <pc:docMk/>
              <pc:sldMasterMk cId="2320616862" sldId="2147483775"/>
              <pc:sldLayoutMk cId="2631737625" sldId="2147483778"/>
              <ac:spMk id="2" creationId="{8E005DC3-AC87-02C4-8E54-AC3911D14CC8}"/>
            </ac:spMkLst>
          </pc:spChg>
        </pc:sldLayoutChg>
        <pc:sldLayoutChg chg="modSp del mod setBg">
          <pc:chgData name="Simon Shaxted" userId="9f9508456a4a5dab" providerId="LiveId" clId="{D94B20FD-09CB-497C-8FE9-C19589433614}" dt="2023-08-08T08:21:39.329" v="3710" actId="2696"/>
          <pc:sldLayoutMkLst>
            <pc:docMk/>
            <pc:sldMasterMk cId="2320616862" sldId="2147483775"/>
            <pc:sldLayoutMk cId="864613644" sldId="2147483779"/>
          </pc:sldLayoutMkLst>
          <pc:spChg chg="mod">
            <ac:chgData name="Simon Shaxted" userId="9f9508456a4a5dab" providerId="LiveId" clId="{D94B20FD-09CB-497C-8FE9-C19589433614}" dt="2023-08-02T13:20:24.150" v="697" actId="207"/>
            <ac:spMkLst>
              <pc:docMk/>
              <pc:sldMasterMk cId="2320616862" sldId="2147483775"/>
              <pc:sldLayoutMk cId="864613644" sldId="2147483779"/>
              <ac:spMk id="2" creationId="{8E005DC3-AC87-02C4-8E54-AC3911D14CC8}"/>
            </ac:spMkLst>
          </pc:spChg>
        </pc:sldLayoutChg>
        <pc:sldLayoutChg chg="del">
          <pc:chgData name="Simon Shaxted" userId="9f9508456a4a5dab" providerId="LiveId" clId="{D94B20FD-09CB-497C-8FE9-C19589433614}" dt="2023-08-08T08:21:39.333" v="3711" actId="2696"/>
          <pc:sldLayoutMkLst>
            <pc:docMk/>
            <pc:sldMasterMk cId="2320616862" sldId="2147483775"/>
            <pc:sldLayoutMk cId="3050871485" sldId="2147483780"/>
          </pc:sldLayoutMkLst>
        </pc:sldLayoutChg>
      </pc:sldMasterChg>
      <pc:sldMasterChg chg="delSp add mod addSldLayout modSldLayout">
        <pc:chgData name="Simon Shaxted" userId="9f9508456a4a5dab" providerId="LiveId" clId="{D94B20FD-09CB-497C-8FE9-C19589433614}" dt="2023-08-02T13:00:30.334" v="664" actId="6014"/>
        <pc:sldMasterMkLst>
          <pc:docMk/>
          <pc:sldMasterMk cId="1176012262" sldId="2147483782"/>
        </pc:sldMasterMkLst>
        <pc:picChg chg="del">
          <ac:chgData name="Simon Shaxted" userId="9f9508456a4a5dab" providerId="LiveId" clId="{D94B20FD-09CB-497C-8FE9-C19589433614}" dt="2023-08-02T12:59:26.491" v="656" actId="478"/>
          <ac:picMkLst>
            <pc:docMk/>
            <pc:sldMasterMk cId="1176012262" sldId="2147483782"/>
            <ac:picMk id="29" creationId="{01D45874-66F9-6368-9F0C-5C8BDBE68F22}"/>
          </ac:picMkLst>
        </pc:picChg>
        <pc:picChg chg="del">
          <ac:chgData name="Simon Shaxted" userId="9f9508456a4a5dab" providerId="LiveId" clId="{D94B20FD-09CB-497C-8FE9-C19589433614}" dt="2023-08-02T12:59:26.491" v="656" actId="478"/>
          <ac:picMkLst>
            <pc:docMk/>
            <pc:sldMasterMk cId="1176012262" sldId="2147483782"/>
            <ac:picMk id="30" creationId="{571A5D28-36F6-EC86-A41B-9420E2D0F424}"/>
          </ac:picMkLst>
        </pc:picChg>
        <pc:picChg chg="del">
          <ac:chgData name="Simon Shaxted" userId="9f9508456a4a5dab" providerId="LiveId" clId="{D94B20FD-09CB-497C-8FE9-C19589433614}" dt="2023-08-02T12:59:26.491" v="656" actId="478"/>
          <ac:picMkLst>
            <pc:docMk/>
            <pc:sldMasterMk cId="1176012262" sldId="2147483782"/>
            <ac:picMk id="31" creationId="{3D1CD8A9-F45B-2D15-8A99-8D75B3125B6E}"/>
          </ac:picMkLst>
        </pc:picChg>
        <pc:picChg chg="del">
          <ac:chgData name="Simon Shaxted" userId="9f9508456a4a5dab" providerId="LiveId" clId="{D94B20FD-09CB-497C-8FE9-C19589433614}" dt="2023-08-02T12:59:40.135" v="658" actId="21"/>
          <ac:picMkLst>
            <pc:docMk/>
            <pc:sldMasterMk cId="1176012262" sldId="2147483782"/>
            <ac:picMk id="33" creationId="{B88A960F-66A5-ACAF-941B-6998B9508F69}"/>
          </ac:picMkLst>
        </pc:picChg>
        <pc:sldLayoutChg chg="delSp add mod replId">
          <pc:chgData name="Simon Shaxted" userId="9f9508456a4a5dab" providerId="LiveId" clId="{D94B20FD-09CB-497C-8FE9-C19589433614}" dt="2023-08-02T13:00:22.181" v="663" actId="6014"/>
          <pc:sldLayoutMkLst>
            <pc:docMk/>
            <pc:sldMasterMk cId="1176012262" sldId="2147483782"/>
            <pc:sldLayoutMk cId="1352418194" sldId="2147483783"/>
          </pc:sldLayoutMkLst>
          <pc:spChg chg="del">
            <ac:chgData name="Simon Shaxted" userId="9f9508456a4a5dab" providerId="LiveId" clId="{D94B20FD-09CB-497C-8FE9-C19589433614}" dt="2023-08-02T12:59:52.011" v="661" actId="478"/>
            <ac:spMkLst>
              <pc:docMk/>
              <pc:sldMasterMk cId="1176012262" sldId="2147483782"/>
              <pc:sldLayoutMk cId="1352418194" sldId="2147483783"/>
              <ac:spMk id="2" creationId="{8317429D-F73A-79B0-8337-98E6FF905BAB}"/>
            </ac:spMkLst>
          </pc:spChg>
        </pc:sldLayoutChg>
        <pc:sldLayoutChg chg="addSp delSp modSp add mod modTransition">
          <pc:chgData name="Simon Shaxted" userId="9f9508456a4a5dab" providerId="LiveId" clId="{D94B20FD-09CB-497C-8FE9-C19589433614}" dt="2023-08-02T13:00:30.334" v="664" actId="6014"/>
          <pc:sldLayoutMkLst>
            <pc:docMk/>
            <pc:sldMasterMk cId="1176012262" sldId="2147483782"/>
            <pc:sldLayoutMk cId="2242835641" sldId="2147483784"/>
          </pc:sldLayoutMkLst>
          <pc:spChg chg="del">
            <ac:chgData name="Simon Shaxted" userId="9f9508456a4a5dab" providerId="LiveId" clId="{D94B20FD-09CB-497C-8FE9-C19589433614}" dt="2023-08-02T12:59:47.104" v="660" actId="478"/>
            <ac:spMkLst>
              <pc:docMk/>
              <pc:sldMasterMk cId="1176012262" sldId="2147483782"/>
              <pc:sldLayoutMk cId="2242835641" sldId="2147483784"/>
              <ac:spMk id="2" creationId="{8317429D-F73A-79B0-8337-98E6FF905BAB}"/>
            </ac:spMkLst>
          </pc:spChg>
          <pc:picChg chg="add mod">
            <ac:chgData name="Simon Shaxted" userId="9f9508456a4a5dab" providerId="LiveId" clId="{D94B20FD-09CB-497C-8FE9-C19589433614}" dt="2023-08-02T12:59:43.212" v="659"/>
            <ac:picMkLst>
              <pc:docMk/>
              <pc:sldMasterMk cId="1176012262" sldId="2147483782"/>
              <pc:sldLayoutMk cId="2242835641" sldId="2147483784"/>
              <ac:picMk id="3" creationId="{3065E068-648A-51BF-FB1F-926F216AC766}"/>
            </ac:picMkLst>
          </pc:picChg>
        </pc:sldLayoutChg>
      </pc:sldMasterChg>
      <pc:sldMasterChg chg="add mod addSldLayout modSldLayout sldLayoutOrd">
        <pc:chgData name="Simon Shaxted" userId="9f9508456a4a5dab" providerId="LiveId" clId="{D94B20FD-09CB-497C-8FE9-C19589433614}" dt="2023-08-08T07:59:42.143" v="3639" actId="6014"/>
        <pc:sldMasterMkLst>
          <pc:docMk/>
          <pc:sldMasterMk cId="612845616" sldId="2147483788"/>
        </pc:sldMasterMkLst>
        <pc:sldLayoutChg chg="addSp delSp modSp add mod replId">
          <pc:chgData name="Simon Shaxted" userId="9f9508456a4a5dab" providerId="LiveId" clId="{D94B20FD-09CB-497C-8FE9-C19589433614}" dt="2023-08-08T07:53:35.624" v="3621" actId="6014"/>
          <pc:sldLayoutMkLst>
            <pc:docMk/>
            <pc:sldMasterMk cId="612845616" sldId="2147483788"/>
            <pc:sldLayoutMk cId="1557757973" sldId="2147483789"/>
          </pc:sldLayoutMkLst>
          <pc:spChg chg="add mod">
            <ac:chgData name="Simon Shaxted" userId="9f9508456a4a5dab" providerId="LiveId" clId="{D94B20FD-09CB-497C-8FE9-C19589433614}" dt="2023-08-07T10:26:05.153" v="1697" actId="692"/>
            <ac:spMkLst>
              <pc:docMk/>
              <pc:sldMasterMk cId="612845616" sldId="2147483788"/>
              <pc:sldLayoutMk cId="1557757973" sldId="2147483789"/>
              <ac:spMk id="2" creationId="{95FBB098-2FAC-5292-7660-2CF848F18AB6}"/>
            </ac:spMkLst>
          </pc:spChg>
          <pc:spChg chg="add del mod">
            <ac:chgData name="Simon Shaxted" userId="9f9508456a4a5dab" providerId="LiveId" clId="{D94B20FD-09CB-497C-8FE9-C19589433614}" dt="2023-08-07T10:03:09.133" v="1417" actId="478"/>
            <ac:spMkLst>
              <pc:docMk/>
              <pc:sldMasterMk cId="612845616" sldId="2147483788"/>
              <pc:sldLayoutMk cId="1557757973" sldId="2147483789"/>
              <ac:spMk id="3" creationId="{7A27222D-AEC3-E708-9227-495F8DE7026D}"/>
            </ac:spMkLst>
          </pc:spChg>
          <pc:spChg chg="add del mod">
            <ac:chgData name="Simon Shaxted" userId="9f9508456a4a5dab" providerId="LiveId" clId="{D94B20FD-09CB-497C-8FE9-C19589433614}" dt="2023-08-07T10:04:04.612" v="1423" actId="478"/>
            <ac:spMkLst>
              <pc:docMk/>
              <pc:sldMasterMk cId="612845616" sldId="2147483788"/>
              <pc:sldLayoutMk cId="1557757973" sldId="2147483789"/>
              <ac:spMk id="4" creationId="{0DC66C84-1E91-BDE3-38EE-94720F650B83}"/>
            </ac:spMkLst>
          </pc:spChg>
          <pc:spChg chg="add mod">
            <ac:chgData name="Simon Shaxted" userId="9f9508456a4a5dab" providerId="LiveId" clId="{D94B20FD-09CB-497C-8FE9-C19589433614}" dt="2023-08-07T10:26:10.490" v="1698" actId="692"/>
            <ac:spMkLst>
              <pc:docMk/>
              <pc:sldMasterMk cId="612845616" sldId="2147483788"/>
              <pc:sldLayoutMk cId="1557757973" sldId="2147483789"/>
              <ac:spMk id="5" creationId="{59D2ECB1-66C2-765B-F8B8-A4BEC93069EA}"/>
            </ac:spMkLst>
          </pc:spChg>
          <pc:spChg chg="add mod">
            <ac:chgData name="Simon Shaxted" userId="9f9508456a4a5dab" providerId="LiveId" clId="{D94B20FD-09CB-497C-8FE9-C19589433614}" dt="2023-08-08T07:48:29.871" v="3523" actId="20577"/>
            <ac:spMkLst>
              <pc:docMk/>
              <pc:sldMasterMk cId="612845616" sldId="2147483788"/>
              <pc:sldLayoutMk cId="1557757973" sldId="2147483789"/>
              <ac:spMk id="6" creationId="{53693442-5CB7-7CAF-1BEE-1FF158B2935D}"/>
            </ac:spMkLst>
          </pc:spChg>
          <pc:spChg chg="add del mod">
            <ac:chgData name="Simon Shaxted" userId="9f9508456a4a5dab" providerId="LiveId" clId="{D94B20FD-09CB-497C-8FE9-C19589433614}" dt="2023-08-07T09:29:57.223" v="1132" actId="478"/>
            <ac:spMkLst>
              <pc:docMk/>
              <pc:sldMasterMk cId="612845616" sldId="2147483788"/>
              <pc:sldLayoutMk cId="1557757973" sldId="2147483789"/>
              <ac:spMk id="7" creationId="{52D0AECA-667F-C2CE-1638-66D875349951}"/>
            </ac:spMkLst>
          </pc:spChg>
          <pc:spChg chg="mod">
            <ac:chgData name="Simon Shaxted" userId="9f9508456a4a5dab" providerId="LiveId" clId="{D94B20FD-09CB-497C-8FE9-C19589433614}" dt="2023-08-07T10:00:33.668" v="1378" actId="1035"/>
            <ac:spMkLst>
              <pc:docMk/>
              <pc:sldMasterMk cId="612845616" sldId="2147483788"/>
              <pc:sldLayoutMk cId="1557757973" sldId="2147483789"/>
              <ac:spMk id="12" creationId="{0E26B0A7-B47F-0E4D-1436-9C2CFB97CE89}"/>
            </ac:spMkLst>
          </pc:spChg>
          <pc:spChg chg="mod">
            <ac:chgData name="Simon Shaxted" userId="9f9508456a4a5dab" providerId="LiveId" clId="{D94B20FD-09CB-497C-8FE9-C19589433614}" dt="2023-08-07T10:00:33.668" v="1378" actId="1035"/>
            <ac:spMkLst>
              <pc:docMk/>
              <pc:sldMasterMk cId="612845616" sldId="2147483788"/>
              <pc:sldLayoutMk cId="1557757973" sldId="2147483789"/>
              <ac:spMk id="13" creationId="{E0EB0A2C-C252-86AB-3C0A-E3D12FBDAEEE}"/>
            </ac:spMkLst>
          </pc:spChg>
          <pc:spChg chg="mod">
            <ac:chgData name="Simon Shaxted" userId="9f9508456a4a5dab" providerId="LiveId" clId="{D94B20FD-09CB-497C-8FE9-C19589433614}" dt="2023-08-07T10:00:33.668" v="1378" actId="1035"/>
            <ac:spMkLst>
              <pc:docMk/>
              <pc:sldMasterMk cId="612845616" sldId="2147483788"/>
              <pc:sldLayoutMk cId="1557757973" sldId="2147483789"/>
              <ac:spMk id="14" creationId="{6495B382-E2EA-65E1-D245-A83C605D5E30}"/>
            </ac:spMkLst>
          </pc:spChg>
          <pc:spChg chg="mod">
            <ac:chgData name="Simon Shaxted" userId="9f9508456a4a5dab" providerId="LiveId" clId="{D94B20FD-09CB-497C-8FE9-C19589433614}" dt="2023-08-07T10:00:33.668" v="1378" actId="1035"/>
            <ac:spMkLst>
              <pc:docMk/>
              <pc:sldMasterMk cId="612845616" sldId="2147483788"/>
              <pc:sldLayoutMk cId="1557757973" sldId="2147483789"/>
              <ac:spMk id="15" creationId="{5ABEE701-432D-F5BF-FC1A-638FEB2051F9}"/>
            </ac:spMkLst>
          </pc:spChg>
          <pc:spChg chg="add mod">
            <ac:chgData name="Simon Shaxted" userId="9f9508456a4a5dab" providerId="LiveId" clId="{D94B20FD-09CB-497C-8FE9-C19589433614}" dt="2023-08-07T09:29:52.207" v="1131" actId="1076"/>
            <ac:spMkLst>
              <pc:docMk/>
              <pc:sldMasterMk cId="612845616" sldId="2147483788"/>
              <pc:sldLayoutMk cId="1557757973" sldId="2147483789"/>
              <ac:spMk id="16" creationId="{1AC79941-6301-E7BB-7583-A047146B2366}"/>
            </ac:spMkLst>
          </pc:spChg>
          <pc:spChg chg="add del mod">
            <ac:chgData name="Simon Shaxted" userId="9f9508456a4a5dab" providerId="LiveId" clId="{D94B20FD-09CB-497C-8FE9-C19589433614}" dt="2023-08-07T09:44:31.637" v="1151" actId="478"/>
            <ac:spMkLst>
              <pc:docMk/>
              <pc:sldMasterMk cId="612845616" sldId="2147483788"/>
              <pc:sldLayoutMk cId="1557757973" sldId="2147483789"/>
              <ac:spMk id="17" creationId="{F4E6D055-7C1C-DFE9-6983-041CC8485995}"/>
            </ac:spMkLst>
          </pc:spChg>
          <pc:spChg chg="add del mod ord">
            <ac:chgData name="Simon Shaxted" userId="9f9508456a4a5dab" providerId="LiveId" clId="{D94B20FD-09CB-497C-8FE9-C19589433614}" dt="2023-08-07T10:02:01.055" v="1406" actId="478"/>
            <ac:spMkLst>
              <pc:docMk/>
              <pc:sldMasterMk cId="612845616" sldId="2147483788"/>
              <pc:sldLayoutMk cId="1557757973" sldId="2147483789"/>
              <ac:spMk id="21" creationId="{D1B42F65-C0BD-41C2-9A62-D3CA9A753D02}"/>
            </ac:spMkLst>
          </pc:spChg>
          <pc:spChg chg="add del mod">
            <ac:chgData name="Simon Shaxted" userId="9f9508456a4a5dab" providerId="LiveId" clId="{D94B20FD-09CB-497C-8FE9-C19589433614}" dt="2023-08-07T10:02:43.348" v="1411"/>
            <ac:spMkLst>
              <pc:docMk/>
              <pc:sldMasterMk cId="612845616" sldId="2147483788"/>
              <pc:sldLayoutMk cId="1557757973" sldId="2147483789"/>
              <ac:spMk id="22" creationId="{67996226-2E22-CC83-F03F-673C0C53712E}"/>
            </ac:spMkLst>
          </pc:spChg>
          <pc:spChg chg="add mod">
            <ac:chgData name="Simon Shaxted" userId="9f9508456a4a5dab" providerId="LiveId" clId="{D94B20FD-09CB-497C-8FE9-C19589433614}" dt="2023-08-07T10:26:05.153" v="1697" actId="692"/>
            <ac:spMkLst>
              <pc:docMk/>
              <pc:sldMasterMk cId="612845616" sldId="2147483788"/>
              <pc:sldLayoutMk cId="1557757973" sldId="2147483789"/>
              <ac:spMk id="23" creationId="{0BC5F5E8-F035-BDE7-8ABC-C6A4B74BB857}"/>
            </ac:spMkLst>
          </pc:spChg>
          <pc:spChg chg="add mod">
            <ac:chgData name="Simon Shaxted" userId="9f9508456a4a5dab" providerId="LiveId" clId="{D94B20FD-09CB-497C-8FE9-C19589433614}" dt="2023-08-07T10:26:10.490" v="1698" actId="692"/>
            <ac:spMkLst>
              <pc:docMk/>
              <pc:sldMasterMk cId="612845616" sldId="2147483788"/>
              <pc:sldLayoutMk cId="1557757973" sldId="2147483789"/>
              <ac:spMk id="24" creationId="{3C13EE68-7ABC-E9FB-07BE-E79E2D495CEA}"/>
            </ac:spMkLst>
          </pc:spChg>
          <pc:grpChg chg="add mod ord">
            <ac:chgData name="Simon Shaxted" userId="9f9508456a4a5dab" providerId="LiveId" clId="{D94B20FD-09CB-497C-8FE9-C19589433614}" dt="2023-08-07T10:06:56.581" v="1445" actId="1035"/>
            <ac:grpSpMkLst>
              <pc:docMk/>
              <pc:sldMasterMk cId="612845616" sldId="2147483788"/>
              <pc:sldLayoutMk cId="1557757973" sldId="2147483789"/>
              <ac:grpSpMk id="8" creationId="{5895FD8B-67A7-9F8F-3D3B-DAA3E6B58DD8}"/>
            </ac:grpSpMkLst>
          </pc:grpChg>
          <pc:grpChg chg="mod">
            <ac:chgData name="Simon Shaxted" userId="9f9508456a4a5dab" providerId="LiveId" clId="{D94B20FD-09CB-497C-8FE9-C19589433614}" dt="2023-08-07T09:59:27.366" v="1363" actId="12788"/>
            <ac:grpSpMkLst>
              <pc:docMk/>
              <pc:sldMasterMk cId="612845616" sldId="2147483788"/>
              <pc:sldLayoutMk cId="1557757973" sldId="2147483789"/>
              <ac:grpSpMk id="9" creationId="{540719B3-3C3A-4617-49F2-4E18C184FC10}"/>
            </ac:grpSpMkLst>
          </pc:grpChg>
          <pc:grpChg chg="mod">
            <ac:chgData name="Simon Shaxted" userId="9f9508456a4a5dab" providerId="LiveId" clId="{D94B20FD-09CB-497C-8FE9-C19589433614}" dt="2023-08-07T09:59:27.366" v="1363" actId="12788"/>
            <ac:grpSpMkLst>
              <pc:docMk/>
              <pc:sldMasterMk cId="612845616" sldId="2147483788"/>
              <pc:sldLayoutMk cId="1557757973" sldId="2147483789"/>
              <ac:grpSpMk id="11" creationId="{E4EAF880-7DA7-1662-B97E-0060DA8FB223}"/>
            </ac:grpSpMkLst>
          </pc:grpChg>
          <pc:graphicFrameChg chg="mod">
            <ac:chgData name="Simon Shaxted" userId="9f9508456a4a5dab" providerId="LiveId" clId="{D94B20FD-09CB-497C-8FE9-C19589433614}" dt="2023-08-07T09:59:27.366" v="1363" actId="12788"/>
            <ac:graphicFrameMkLst>
              <pc:docMk/>
              <pc:sldMasterMk cId="612845616" sldId="2147483788"/>
              <pc:sldLayoutMk cId="1557757973" sldId="2147483789"/>
              <ac:graphicFrameMk id="10" creationId="{41AA0765-EC9E-E811-85B7-DA3DD641AAEC}"/>
            </ac:graphicFrameMkLst>
          </pc:graphicFrameChg>
          <pc:cxnChg chg="add del mod">
            <ac:chgData name="Simon Shaxted" userId="9f9508456a4a5dab" providerId="LiveId" clId="{D94B20FD-09CB-497C-8FE9-C19589433614}" dt="2023-08-07T10:00:45.072" v="1379" actId="478"/>
            <ac:cxnSpMkLst>
              <pc:docMk/>
              <pc:sldMasterMk cId="612845616" sldId="2147483788"/>
              <pc:sldLayoutMk cId="1557757973" sldId="2147483789"/>
              <ac:cxnSpMk id="19" creationId="{504975A7-F8DC-B310-638C-2F201350FF42}"/>
            </ac:cxnSpMkLst>
          </pc:cxnChg>
        </pc:sldLayoutChg>
        <pc:sldLayoutChg chg="addSp delSp modSp add mod replId">
          <pc:chgData name="Simon Shaxted" userId="9f9508456a4a5dab" providerId="LiveId" clId="{D94B20FD-09CB-497C-8FE9-C19589433614}" dt="2023-08-08T07:59:11.115" v="3638" actId="6014"/>
          <pc:sldLayoutMkLst>
            <pc:docMk/>
            <pc:sldMasterMk cId="612845616" sldId="2147483788"/>
            <pc:sldLayoutMk cId="2317561437" sldId="2147483790"/>
          </pc:sldLayoutMkLst>
          <pc:spChg chg="add mod">
            <ac:chgData name="Simon Shaxted" userId="9f9508456a4a5dab" providerId="LiveId" clId="{D94B20FD-09CB-497C-8FE9-C19589433614}" dt="2023-08-07T11:02:59.807" v="1943" actId="1036"/>
            <ac:spMkLst>
              <pc:docMk/>
              <pc:sldMasterMk cId="612845616" sldId="2147483788"/>
              <pc:sldLayoutMk cId="2317561437" sldId="2147483790"/>
              <ac:spMk id="3" creationId="{C618C705-7F60-42D6-24D2-3D32741AB01D}"/>
            </ac:spMkLst>
          </pc:spChg>
          <pc:spChg chg="add del mod">
            <ac:chgData name="Simon Shaxted" userId="9f9508456a4a5dab" providerId="LiveId" clId="{D94B20FD-09CB-497C-8FE9-C19589433614}" dt="2023-08-07T10:43:35.019" v="1722" actId="478"/>
            <ac:spMkLst>
              <pc:docMk/>
              <pc:sldMasterMk cId="612845616" sldId="2147483788"/>
              <pc:sldLayoutMk cId="2317561437" sldId="2147483790"/>
              <ac:spMk id="4" creationId="{A9C7BB16-3F3C-8B68-8160-46D69D49F7AA}"/>
            </ac:spMkLst>
          </pc:spChg>
          <pc:spChg chg="add del mod">
            <ac:chgData name="Simon Shaxted" userId="9f9508456a4a5dab" providerId="LiveId" clId="{D94B20FD-09CB-497C-8FE9-C19589433614}" dt="2023-08-07T10:43:35.019" v="1722" actId="478"/>
            <ac:spMkLst>
              <pc:docMk/>
              <pc:sldMasterMk cId="612845616" sldId="2147483788"/>
              <pc:sldLayoutMk cId="2317561437" sldId="2147483790"/>
              <ac:spMk id="5" creationId="{C018DE0D-1724-A547-5774-3D1536BC247F}"/>
            </ac:spMkLst>
          </pc:spChg>
          <pc:spChg chg="add del mod">
            <ac:chgData name="Simon Shaxted" userId="9f9508456a4a5dab" providerId="LiveId" clId="{D94B20FD-09CB-497C-8FE9-C19589433614}" dt="2023-08-07T10:43:35.019" v="1722" actId="478"/>
            <ac:spMkLst>
              <pc:docMk/>
              <pc:sldMasterMk cId="612845616" sldId="2147483788"/>
              <pc:sldLayoutMk cId="2317561437" sldId="2147483790"/>
              <ac:spMk id="6" creationId="{0CA682AB-86C5-C327-22D7-D90E1158CD3E}"/>
            </ac:spMkLst>
          </pc:spChg>
          <pc:spChg chg="add mod">
            <ac:chgData name="Simon Shaxted" userId="9f9508456a4a5dab" providerId="LiveId" clId="{D94B20FD-09CB-497C-8FE9-C19589433614}" dt="2023-08-07T10:43:44.965" v="1723" actId="207"/>
            <ac:spMkLst>
              <pc:docMk/>
              <pc:sldMasterMk cId="612845616" sldId="2147483788"/>
              <pc:sldLayoutMk cId="2317561437" sldId="2147483790"/>
              <ac:spMk id="7" creationId="{E5C8966E-149D-0F39-76BB-98AC1B5FEBFB}"/>
            </ac:spMkLst>
          </pc:spChg>
          <pc:spChg chg="add mod">
            <ac:chgData name="Simon Shaxted" userId="9f9508456a4a5dab" providerId="LiveId" clId="{D94B20FD-09CB-497C-8FE9-C19589433614}" dt="2023-08-07T10:43:44.965" v="1723" actId="207"/>
            <ac:spMkLst>
              <pc:docMk/>
              <pc:sldMasterMk cId="612845616" sldId="2147483788"/>
              <pc:sldLayoutMk cId="2317561437" sldId="2147483790"/>
              <ac:spMk id="8" creationId="{F7AB3059-02E6-B594-9C1D-2AB2EC82FB32}"/>
            </ac:spMkLst>
          </pc:spChg>
          <pc:spChg chg="add mod">
            <ac:chgData name="Simon Shaxted" userId="9f9508456a4a5dab" providerId="LiveId" clId="{D94B20FD-09CB-497C-8FE9-C19589433614}" dt="2023-08-07T10:43:44.965" v="1723" actId="207"/>
            <ac:spMkLst>
              <pc:docMk/>
              <pc:sldMasterMk cId="612845616" sldId="2147483788"/>
              <pc:sldLayoutMk cId="2317561437" sldId="2147483790"/>
              <ac:spMk id="9" creationId="{407A9BDE-01A9-23EC-3784-84EA727D19F9}"/>
            </ac:spMkLst>
          </pc:spChg>
          <pc:spChg chg="add mod">
            <ac:chgData name="Simon Shaxted" userId="9f9508456a4a5dab" providerId="LiveId" clId="{D94B20FD-09CB-497C-8FE9-C19589433614}" dt="2023-08-07T10:44:29.774" v="1751" actId="20577"/>
            <ac:spMkLst>
              <pc:docMk/>
              <pc:sldMasterMk cId="612845616" sldId="2147483788"/>
              <pc:sldLayoutMk cId="2317561437" sldId="2147483790"/>
              <ac:spMk id="10" creationId="{5FDB2CF2-613C-2CED-63E4-6821B512DF2B}"/>
            </ac:spMkLst>
          </pc:spChg>
          <pc:picChg chg="del">
            <ac:chgData name="Simon Shaxted" userId="9f9508456a4a5dab" providerId="LiveId" clId="{D94B20FD-09CB-497C-8FE9-C19589433614}" dt="2023-08-07T09:20:48.161" v="1037" actId="478"/>
            <ac:picMkLst>
              <pc:docMk/>
              <pc:sldMasterMk cId="612845616" sldId="2147483788"/>
              <pc:sldLayoutMk cId="2317561437" sldId="2147483790"/>
              <ac:picMk id="2" creationId="{82616BA6-B4FC-27C8-82D4-ABAFFA743D2A}"/>
            </ac:picMkLst>
          </pc:picChg>
          <pc:picChg chg="add del mod ord">
            <ac:chgData name="Simon Shaxted" userId="9f9508456a4a5dab" providerId="LiveId" clId="{D94B20FD-09CB-497C-8FE9-C19589433614}" dt="2023-08-07T11:07:46.302" v="1950" actId="478"/>
            <ac:picMkLst>
              <pc:docMk/>
              <pc:sldMasterMk cId="612845616" sldId="2147483788"/>
              <pc:sldLayoutMk cId="2317561437" sldId="2147483790"/>
              <ac:picMk id="11" creationId="{CF0D3498-0CF1-2FFB-89BD-FC30C6B9FDBE}"/>
            </ac:picMkLst>
          </pc:picChg>
          <pc:picChg chg="add del mod ord">
            <ac:chgData name="Simon Shaxted" userId="9f9508456a4a5dab" providerId="LiveId" clId="{D94B20FD-09CB-497C-8FE9-C19589433614}" dt="2023-08-07T11:10:08.080" v="1951" actId="478"/>
            <ac:picMkLst>
              <pc:docMk/>
              <pc:sldMasterMk cId="612845616" sldId="2147483788"/>
              <pc:sldLayoutMk cId="2317561437" sldId="2147483790"/>
              <ac:picMk id="12" creationId="{41B81B02-77E4-78C4-1DCD-B4CDE390AD74}"/>
            </ac:picMkLst>
          </pc:picChg>
          <pc:picChg chg="add mod ord modCrop">
            <ac:chgData name="Simon Shaxted" userId="9f9508456a4a5dab" providerId="LiveId" clId="{D94B20FD-09CB-497C-8FE9-C19589433614}" dt="2023-08-07T13:18:36.142" v="2597" actId="167"/>
            <ac:picMkLst>
              <pc:docMk/>
              <pc:sldMasterMk cId="612845616" sldId="2147483788"/>
              <pc:sldLayoutMk cId="2317561437" sldId="2147483790"/>
              <ac:picMk id="14" creationId="{918D24E0-F4FE-CC67-173E-09C53A3EEB45}"/>
            </ac:picMkLst>
          </pc:picChg>
          <pc:picChg chg="add mod ord">
            <ac:chgData name="Simon Shaxted" userId="9f9508456a4a5dab" providerId="LiveId" clId="{D94B20FD-09CB-497C-8FE9-C19589433614}" dt="2023-08-07T13:18:54.580" v="2598" actId="167"/>
            <ac:picMkLst>
              <pc:docMk/>
              <pc:sldMasterMk cId="612845616" sldId="2147483788"/>
              <pc:sldLayoutMk cId="2317561437" sldId="2147483790"/>
              <ac:picMk id="15" creationId="{A16F9341-5FF1-6297-F09A-F211EE6DBFA5}"/>
            </ac:picMkLst>
          </pc:picChg>
          <pc:picChg chg="add mod">
            <ac:chgData name="Simon Shaxted" userId="9f9508456a4a5dab" providerId="LiveId" clId="{D94B20FD-09CB-497C-8FE9-C19589433614}" dt="2023-08-07T13:18:56.629" v="2599"/>
            <ac:picMkLst>
              <pc:docMk/>
              <pc:sldMasterMk cId="612845616" sldId="2147483788"/>
              <pc:sldLayoutMk cId="2317561437" sldId="2147483790"/>
              <ac:picMk id="16" creationId="{F2546A8D-EF83-B4A0-140A-FD71ACA54524}"/>
            </ac:picMkLst>
          </pc:picChg>
        </pc:sldLayoutChg>
        <pc:sldLayoutChg chg="addSp delSp modSp add mod modTransition">
          <pc:chgData name="Simon Shaxted" userId="9f9508456a4a5dab" providerId="LiveId" clId="{D94B20FD-09CB-497C-8FE9-C19589433614}" dt="2023-08-08T07:54:10.207" v="3622" actId="6014"/>
          <pc:sldLayoutMkLst>
            <pc:docMk/>
            <pc:sldMasterMk cId="612845616" sldId="2147483788"/>
            <pc:sldLayoutMk cId="1762185288" sldId="2147483791"/>
          </pc:sldLayoutMkLst>
          <pc:spChg chg="del">
            <ac:chgData name="Simon Shaxted" userId="9f9508456a4a5dab" providerId="LiveId" clId="{D94B20FD-09CB-497C-8FE9-C19589433614}" dt="2023-08-07T10:47:05.078" v="1763" actId="478"/>
            <ac:spMkLst>
              <pc:docMk/>
              <pc:sldMasterMk cId="612845616" sldId="2147483788"/>
              <pc:sldLayoutMk cId="1762185288" sldId="2147483791"/>
              <ac:spMk id="2" creationId="{95FBB098-2FAC-5292-7660-2CF848F18AB6}"/>
            </ac:spMkLst>
          </pc:spChg>
          <pc:spChg chg="del">
            <ac:chgData name="Simon Shaxted" userId="9f9508456a4a5dab" providerId="LiveId" clId="{D94B20FD-09CB-497C-8FE9-C19589433614}" dt="2023-08-07T10:47:06.649" v="1765" actId="478"/>
            <ac:spMkLst>
              <pc:docMk/>
              <pc:sldMasterMk cId="612845616" sldId="2147483788"/>
              <pc:sldLayoutMk cId="1762185288" sldId="2147483791"/>
              <ac:spMk id="5" creationId="{59D2ECB1-66C2-765B-F8B8-A4BEC93069EA}"/>
            </ac:spMkLst>
          </pc:spChg>
          <pc:spChg chg="mod topLvl">
            <ac:chgData name="Simon Shaxted" userId="9f9508456a4a5dab" providerId="LiveId" clId="{D94B20FD-09CB-497C-8FE9-C19589433614}" dt="2023-08-07T10:53:56.804" v="1858" actId="403"/>
            <ac:spMkLst>
              <pc:docMk/>
              <pc:sldMasterMk cId="612845616" sldId="2147483788"/>
              <pc:sldLayoutMk cId="1762185288" sldId="2147483791"/>
              <ac:spMk id="12" creationId="{0E26B0A7-B47F-0E4D-1436-9C2CFB97CE89}"/>
            </ac:spMkLst>
          </pc:spChg>
          <pc:spChg chg="mod topLvl">
            <ac:chgData name="Simon Shaxted" userId="9f9508456a4a5dab" providerId="LiveId" clId="{D94B20FD-09CB-497C-8FE9-C19589433614}" dt="2023-08-07T10:54:01.513" v="1860" actId="403"/>
            <ac:spMkLst>
              <pc:docMk/>
              <pc:sldMasterMk cId="612845616" sldId="2147483788"/>
              <pc:sldLayoutMk cId="1762185288" sldId="2147483791"/>
              <ac:spMk id="13" creationId="{E0EB0A2C-C252-86AB-3C0A-E3D12FBDAEEE}"/>
            </ac:spMkLst>
          </pc:spChg>
          <pc:spChg chg="mod topLvl">
            <ac:chgData name="Simon Shaxted" userId="9f9508456a4a5dab" providerId="LiveId" clId="{D94B20FD-09CB-497C-8FE9-C19589433614}" dt="2023-08-07T10:53:51.538" v="1856" actId="403"/>
            <ac:spMkLst>
              <pc:docMk/>
              <pc:sldMasterMk cId="612845616" sldId="2147483788"/>
              <pc:sldLayoutMk cId="1762185288" sldId="2147483791"/>
              <ac:spMk id="14" creationId="{6495B382-E2EA-65E1-D245-A83C605D5E30}"/>
            </ac:spMkLst>
          </pc:spChg>
          <pc:spChg chg="mod topLvl">
            <ac:chgData name="Simon Shaxted" userId="9f9508456a4a5dab" providerId="LiveId" clId="{D94B20FD-09CB-497C-8FE9-C19589433614}" dt="2023-08-07T10:54:01.513" v="1860" actId="403"/>
            <ac:spMkLst>
              <pc:docMk/>
              <pc:sldMasterMk cId="612845616" sldId="2147483788"/>
              <pc:sldLayoutMk cId="1762185288" sldId="2147483791"/>
              <ac:spMk id="15" creationId="{5ABEE701-432D-F5BF-FC1A-638FEB2051F9}"/>
            </ac:spMkLst>
          </pc:spChg>
          <pc:spChg chg="del">
            <ac:chgData name="Simon Shaxted" userId="9f9508456a4a5dab" providerId="LiveId" clId="{D94B20FD-09CB-497C-8FE9-C19589433614}" dt="2023-08-07T10:47:05.829" v="1764" actId="478"/>
            <ac:spMkLst>
              <pc:docMk/>
              <pc:sldMasterMk cId="612845616" sldId="2147483788"/>
              <pc:sldLayoutMk cId="1762185288" sldId="2147483791"/>
              <ac:spMk id="23" creationId="{0BC5F5E8-F035-BDE7-8ABC-C6A4B74BB857}"/>
            </ac:spMkLst>
          </pc:spChg>
          <pc:spChg chg="del">
            <ac:chgData name="Simon Shaxted" userId="9f9508456a4a5dab" providerId="LiveId" clId="{D94B20FD-09CB-497C-8FE9-C19589433614}" dt="2023-08-07T10:47:07.250" v="1766" actId="478"/>
            <ac:spMkLst>
              <pc:docMk/>
              <pc:sldMasterMk cId="612845616" sldId="2147483788"/>
              <pc:sldLayoutMk cId="1762185288" sldId="2147483791"/>
              <ac:spMk id="24" creationId="{3C13EE68-7ABC-E9FB-07BE-E79E2D495CEA}"/>
            </ac:spMkLst>
          </pc:spChg>
          <pc:grpChg chg="add mod">
            <ac:chgData name="Simon Shaxted" userId="9f9508456a4a5dab" providerId="LiveId" clId="{D94B20FD-09CB-497C-8FE9-C19589433614}" dt="2023-08-07T10:54:08.679" v="1865" actId="1036"/>
            <ac:grpSpMkLst>
              <pc:docMk/>
              <pc:sldMasterMk cId="612845616" sldId="2147483788"/>
              <pc:sldLayoutMk cId="1762185288" sldId="2147483791"/>
              <ac:grpSpMk id="3" creationId="{3316BB2D-042E-1099-DA2E-DA56D13536AE}"/>
            </ac:grpSpMkLst>
          </pc:grpChg>
          <pc:grpChg chg="add mod">
            <ac:chgData name="Simon Shaxted" userId="9f9508456a4a5dab" providerId="LiveId" clId="{D94B20FD-09CB-497C-8FE9-C19589433614}" dt="2023-08-07T10:48:40.845" v="1806" actId="1037"/>
            <ac:grpSpMkLst>
              <pc:docMk/>
              <pc:sldMasterMk cId="612845616" sldId="2147483788"/>
              <pc:sldLayoutMk cId="1762185288" sldId="2147483791"/>
              <ac:grpSpMk id="4" creationId="{BDE642BC-3FD9-FE09-C31D-F4CAD5BE77D4}"/>
            </ac:grpSpMkLst>
          </pc:grpChg>
          <pc:grpChg chg="del mod">
            <ac:chgData name="Simon Shaxted" userId="9f9508456a4a5dab" providerId="LiveId" clId="{D94B20FD-09CB-497C-8FE9-C19589433614}" dt="2023-08-07T10:47:55.258" v="1797" actId="165"/>
            <ac:grpSpMkLst>
              <pc:docMk/>
              <pc:sldMasterMk cId="612845616" sldId="2147483788"/>
              <pc:sldLayoutMk cId="1762185288" sldId="2147483791"/>
              <ac:grpSpMk id="8" creationId="{5895FD8B-67A7-9F8F-3D3B-DAA3E6B58DD8}"/>
            </ac:grpSpMkLst>
          </pc:grpChg>
          <pc:grpChg chg="del mod topLvl">
            <ac:chgData name="Simon Shaxted" userId="9f9508456a4a5dab" providerId="LiveId" clId="{D94B20FD-09CB-497C-8FE9-C19589433614}" dt="2023-08-07T10:48:03.303" v="1798" actId="165"/>
            <ac:grpSpMkLst>
              <pc:docMk/>
              <pc:sldMasterMk cId="612845616" sldId="2147483788"/>
              <pc:sldLayoutMk cId="1762185288" sldId="2147483791"/>
              <ac:grpSpMk id="9" creationId="{540719B3-3C3A-4617-49F2-4E18C184FC10}"/>
            </ac:grpSpMkLst>
          </pc:grpChg>
          <pc:grpChg chg="del mod topLvl">
            <ac:chgData name="Simon Shaxted" userId="9f9508456a4a5dab" providerId="LiveId" clId="{D94B20FD-09CB-497C-8FE9-C19589433614}" dt="2023-08-07T10:48:12.288" v="1799" actId="165"/>
            <ac:grpSpMkLst>
              <pc:docMk/>
              <pc:sldMasterMk cId="612845616" sldId="2147483788"/>
              <pc:sldLayoutMk cId="1762185288" sldId="2147483791"/>
              <ac:grpSpMk id="11" creationId="{E4EAF880-7DA7-1662-B97E-0060DA8FB223}"/>
            </ac:grpSpMkLst>
          </pc:grpChg>
          <pc:graphicFrameChg chg="mod ord topLvl">
            <ac:chgData name="Simon Shaxted" userId="9f9508456a4a5dab" providerId="LiveId" clId="{D94B20FD-09CB-497C-8FE9-C19589433614}" dt="2023-08-07T10:53:43.305" v="1854" actId="167"/>
            <ac:graphicFrameMkLst>
              <pc:docMk/>
              <pc:sldMasterMk cId="612845616" sldId="2147483788"/>
              <pc:sldLayoutMk cId="1762185288" sldId="2147483791"/>
              <ac:graphicFrameMk id="10" creationId="{41AA0765-EC9E-E811-85B7-DA3DD641AAEC}"/>
            </ac:graphicFrameMkLst>
          </pc:graphicFrameChg>
        </pc:sldLayoutChg>
        <pc:sldLayoutChg chg="addSp delSp modSp add mod modTransition">
          <pc:chgData name="Simon Shaxted" userId="9f9508456a4a5dab" providerId="LiveId" clId="{D94B20FD-09CB-497C-8FE9-C19589433614}" dt="2023-08-08T07:57:41.751" v="3631" actId="6014"/>
          <pc:sldLayoutMkLst>
            <pc:docMk/>
            <pc:sldMasterMk cId="612845616" sldId="2147483788"/>
            <pc:sldLayoutMk cId="2441841171" sldId="2147483792"/>
          </pc:sldLayoutMkLst>
          <pc:spChg chg="add mod">
            <ac:chgData name="Simon Shaxted" userId="9f9508456a4a5dab" providerId="LiveId" clId="{D94B20FD-09CB-497C-8FE9-C19589433614}" dt="2023-08-07T12:14:14.143" v="2075" actId="207"/>
            <ac:spMkLst>
              <pc:docMk/>
              <pc:sldMasterMk cId="612845616" sldId="2147483788"/>
              <pc:sldLayoutMk cId="2441841171" sldId="2147483792"/>
              <ac:spMk id="2" creationId="{B52D9BAF-6E1E-BBF6-407F-CC3E54FE9A62}"/>
            </ac:spMkLst>
          </pc:spChg>
          <pc:spChg chg="add del mod">
            <ac:chgData name="Simon Shaxted" userId="9f9508456a4a5dab" providerId="LiveId" clId="{D94B20FD-09CB-497C-8FE9-C19589433614}" dt="2023-08-07T11:54:05.304" v="1982" actId="478"/>
            <ac:spMkLst>
              <pc:docMk/>
              <pc:sldMasterMk cId="612845616" sldId="2147483788"/>
              <pc:sldLayoutMk cId="2441841171" sldId="2147483792"/>
              <ac:spMk id="5" creationId="{596E4EDA-9CF6-BCE6-DFFC-91AEA45BB011}"/>
            </ac:spMkLst>
          </pc:spChg>
          <pc:spChg chg="mod">
            <ac:chgData name="Simon Shaxted" userId="9f9508456a4a5dab" providerId="LiveId" clId="{D94B20FD-09CB-497C-8FE9-C19589433614}" dt="2023-08-07T13:02:32.405" v="2412" actId="14100"/>
            <ac:spMkLst>
              <pc:docMk/>
              <pc:sldMasterMk cId="612845616" sldId="2147483788"/>
              <pc:sldLayoutMk cId="2441841171" sldId="2147483792"/>
              <ac:spMk id="6" creationId="{53693442-5CB7-7CAF-1BEE-1FF158B2935D}"/>
            </ac:spMkLst>
          </pc:spChg>
          <pc:spChg chg="add mod">
            <ac:chgData name="Simon Shaxted" userId="9f9508456a4a5dab" providerId="LiveId" clId="{D94B20FD-09CB-497C-8FE9-C19589433614}" dt="2023-08-07T12:14:14.143" v="2075" actId="207"/>
            <ac:spMkLst>
              <pc:docMk/>
              <pc:sldMasterMk cId="612845616" sldId="2147483788"/>
              <pc:sldLayoutMk cId="2441841171" sldId="2147483792"/>
              <ac:spMk id="7" creationId="{AF1EBCAA-8635-01B8-7804-3AB2EB816C35}"/>
            </ac:spMkLst>
          </pc:spChg>
          <pc:spChg chg="add mod">
            <ac:chgData name="Simon Shaxted" userId="9f9508456a4a5dab" providerId="LiveId" clId="{D94B20FD-09CB-497C-8FE9-C19589433614}" dt="2023-08-07T12:14:14.143" v="2075" actId="207"/>
            <ac:spMkLst>
              <pc:docMk/>
              <pc:sldMasterMk cId="612845616" sldId="2147483788"/>
              <pc:sldLayoutMk cId="2441841171" sldId="2147483792"/>
              <ac:spMk id="8" creationId="{8D801A88-A9B3-5820-7ECF-394BAE0912DD}"/>
            </ac:spMkLst>
          </pc:spChg>
          <pc:spChg chg="add mod">
            <ac:chgData name="Simon Shaxted" userId="9f9508456a4a5dab" providerId="LiveId" clId="{D94B20FD-09CB-497C-8FE9-C19589433614}" dt="2023-08-07T12:14:14.143" v="2075" actId="207"/>
            <ac:spMkLst>
              <pc:docMk/>
              <pc:sldMasterMk cId="612845616" sldId="2147483788"/>
              <pc:sldLayoutMk cId="2441841171" sldId="2147483792"/>
              <ac:spMk id="9" creationId="{335B90FC-89E7-EB0A-293C-02F409C8A45A}"/>
            </ac:spMkLst>
          </pc:spChg>
          <pc:spChg chg="add mod">
            <ac:chgData name="Simon Shaxted" userId="9f9508456a4a5dab" providerId="LiveId" clId="{D94B20FD-09CB-497C-8FE9-C19589433614}" dt="2023-08-07T12:14:14.143" v="2075" actId="207"/>
            <ac:spMkLst>
              <pc:docMk/>
              <pc:sldMasterMk cId="612845616" sldId="2147483788"/>
              <pc:sldLayoutMk cId="2441841171" sldId="2147483792"/>
              <ac:spMk id="11" creationId="{CB1F3DF4-C850-F840-332F-9FD0827B6ABF}"/>
            </ac:spMkLst>
          </pc:spChg>
          <pc:spChg chg="mod">
            <ac:chgData name="Simon Shaxted" userId="9f9508456a4a5dab" providerId="LiveId" clId="{D94B20FD-09CB-497C-8FE9-C19589433614}" dt="2023-08-07T12:48:47.409" v="2267" actId="20577"/>
            <ac:spMkLst>
              <pc:docMk/>
              <pc:sldMasterMk cId="612845616" sldId="2147483788"/>
              <pc:sldLayoutMk cId="2441841171" sldId="2147483792"/>
              <ac:spMk id="16" creationId="{1AC79941-6301-E7BB-7583-A047146B2366}"/>
            </ac:spMkLst>
          </pc:spChg>
          <pc:spChg chg="add del mod">
            <ac:chgData name="Simon Shaxted" userId="9f9508456a4a5dab" providerId="LiveId" clId="{D94B20FD-09CB-497C-8FE9-C19589433614}" dt="2023-08-07T12:09:59.110" v="2046" actId="478"/>
            <ac:spMkLst>
              <pc:docMk/>
              <pc:sldMasterMk cId="612845616" sldId="2147483788"/>
              <pc:sldLayoutMk cId="2441841171" sldId="2147483792"/>
              <ac:spMk id="17" creationId="{9170144F-B91B-94F7-5075-B44A048C9285}"/>
            </ac:spMkLst>
          </pc:spChg>
          <pc:grpChg chg="del">
            <ac:chgData name="Simon Shaxted" userId="9f9508456a4a5dab" providerId="LiveId" clId="{D94B20FD-09CB-497C-8FE9-C19589433614}" dt="2023-08-07T11:12:54.554" v="1962" actId="478"/>
            <ac:grpSpMkLst>
              <pc:docMk/>
              <pc:sldMasterMk cId="612845616" sldId="2147483788"/>
              <pc:sldLayoutMk cId="2441841171" sldId="2147483792"/>
              <ac:grpSpMk id="3" creationId="{3316BB2D-042E-1099-DA2E-DA56D13536AE}"/>
            </ac:grpSpMkLst>
          </pc:grpChg>
          <pc:grpChg chg="del">
            <ac:chgData name="Simon Shaxted" userId="9f9508456a4a5dab" providerId="LiveId" clId="{D94B20FD-09CB-497C-8FE9-C19589433614}" dt="2023-08-07T11:12:54.554" v="1962" actId="478"/>
            <ac:grpSpMkLst>
              <pc:docMk/>
              <pc:sldMasterMk cId="612845616" sldId="2147483788"/>
              <pc:sldLayoutMk cId="2441841171" sldId="2147483792"/>
              <ac:grpSpMk id="4" creationId="{BDE642BC-3FD9-FE09-C31D-F4CAD5BE77D4}"/>
            </ac:grpSpMkLst>
          </pc:grpChg>
          <pc:grpChg chg="add del mod">
            <ac:chgData name="Simon Shaxted" userId="9f9508456a4a5dab" providerId="LiveId" clId="{D94B20FD-09CB-497C-8FE9-C19589433614}" dt="2023-08-07T12:50:02.140" v="2285" actId="165"/>
            <ac:grpSpMkLst>
              <pc:docMk/>
              <pc:sldMasterMk cId="612845616" sldId="2147483788"/>
              <pc:sldLayoutMk cId="2441841171" sldId="2147483792"/>
              <ac:grpSpMk id="21" creationId="{713AF1FC-77D7-2146-E85C-0AC296299B6A}"/>
            </ac:grpSpMkLst>
          </pc:grpChg>
          <pc:graphicFrameChg chg="del">
            <ac:chgData name="Simon Shaxted" userId="9f9508456a4a5dab" providerId="LiveId" clId="{D94B20FD-09CB-497C-8FE9-C19589433614}" dt="2023-08-07T11:13:02.793" v="1963" actId="478"/>
            <ac:graphicFrameMkLst>
              <pc:docMk/>
              <pc:sldMasterMk cId="612845616" sldId="2147483788"/>
              <pc:sldLayoutMk cId="2441841171" sldId="2147483792"/>
              <ac:graphicFrameMk id="10" creationId="{41AA0765-EC9E-E811-85B7-DA3DD641AAEC}"/>
            </ac:graphicFrameMkLst>
          </pc:graphicFrameChg>
          <pc:picChg chg="add mod topLvl">
            <ac:chgData name="Simon Shaxted" userId="9f9508456a4a5dab" providerId="LiveId" clId="{D94B20FD-09CB-497C-8FE9-C19589433614}" dt="2023-08-07T13:02:53.265" v="2437" actId="1036"/>
            <ac:picMkLst>
              <pc:docMk/>
              <pc:sldMasterMk cId="612845616" sldId="2147483788"/>
              <pc:sldLayoutMk cId="2441841171" sldId="2147483792"/>
              <ac:picMk id="18" creationId="{51E1B2E2-EDCC-665E-888B-8CE9A66DC606}"/>
            </ac:picMkLst>
          </pc:picChg>
          <pc:picChg chg="add mod topLvl">
            <ac:chgData name="Simon Shaxted" userId="9f9508456a4a5dab" providerId="LiveId" clId="{D94B20FD-09CB-497C-8FE9-C19589433614}" dt="2023-08-07T13:02:53.265" v="2437" actId="1036"/>
            <ac:picMkLst>
              <pc:docMk/>
              <pc:sldMasterMk cId="612845616" sldId="2147483788"/>
              <pc:sldLayoutMk cId="2441841171" sldId="2147483792"/>
              <ac:picMk id="19" creationId="{9126E01D-6EDC-55CA-C452-F9EE5E824A57}"/>
            </ac:picMkLst>
          </pc:picChg>
          <pc:picChg chg="add mod topLvl">
            <ac:chgData name="Simon Shaxted" userId="9f9508456a4a5dab" providerId="LiveId" clId="{D94B20FD-09CB-497C-8FE9-C19589433614}" dt="2023-08-07T13:02:53.265" v="2437" actId="1036"/>
            <ac:picMkLst>
              <pc:docMk/>
              <pc:sldMasterMk cId="612845616" sldId="2147483788"/>
              <pc:sldLayoutMk cId="2441841171" sldId="2147483792"/>
              <ac:picMk id="20" creationId="{3B94533B-1557-97B4-13ED-1FD5B9A742BF}"/>
            </ac:picMkLst>
          </pc:picChg>
          <pc:picChg chg="add mod">
            <ac:chgData name="Simon Shaxted" userId="9f9508456a4a5dab" providerId="LiveId" clId="{D94B20FD-09CB-497C-8FE9-C19589433614}" dt="2023-08-07T12:59:54.006" v="2371" actId="1076"/>
            <ac:picMkLst>
              <pc:docMk/>
              <pc:sldMasterMk cId="612845616" sldId="2147483788"/>
              <pc:sldLayoutMk cId="2441841171" sldId="2147483792"/>
              <ac:picMk id="23" creationId="{92A8F920-F08A-CA93-EEC7-8F03051FCE4C}"/>
            </ac:picMkLst>
          </pc:picChg>
          <pc:picChg chg="add mod">
            <ac:chgData name="Simon Shaxted" userId="9f9508456a4a5dab" providerId="LiveId" clId="{D94B20FD-09CB-497C-8FE9-C19589433614}" dt="2023-08-07T13:00:10.643" v="2373" actId="1076"/>
            <ac:picMkLst>
              <pc:docMk/>
              <pc:sldMasterMk cId="612845616" sldId="2147483788"/>
              <pc:sldLayoutMk cId="2441841171" sldId="2147483792"/>
              <ac:picMk id="24" creationId="{50D87E25-0DBD-CC45-94FC-964EDD1835A5}"/>
            </ac:picMkLst>
          </pc:picChg>
          <pc:picChg chg="add mod">
            <ac:chgData name="Simon Shaxted" userId="9f9508456a4a5dab" providerId="LiveId" clId="{D94B20FD-09CB-497C-8FE9-C19589433614}" dt="2023-08-07T13:00:17.260" v="2375" actId="1076"/>
            <ac:picMkLst>
              <pc:docMk/>
              <pc:sldMasterMk cId="612845616" sldId="2147483788"/>
              <pc:sldLayoutMk cId="2441841171" sldId="2147483792"/>
              <ac:picMk id="25" creationId="{3A9D8D23-B7BD-68AB-9154-8B9291AC114B}"/>
            </ac:picMkLst>
          </pc:picChg>
          <pc:picChg chg="add mod">
            <ac:chgData name="Simon Shaxted" userId="9f9508456a4a5dab" providerId="LiveId" clId="{D94B20FD-09CB-497C-8FE9-C19589433614}" dt="2023-08-07T13:00:34.086" v="2380" actId="1076"/>
            <ac:picMkLst>
              <pc:docMk/>
              <pc:sldMasterMk cId="612845616" sldId="2147483788"/>
              <pc:sldLayoutMk cId="2441841171" sldId="2147483792"/>
              <ac:picMk id="27" creationId="{00942062-D51C-7CDD-7DF0-CA9E507B1648}"/>
            </ac:picMkLst>
          </pc:picChg>
          <pc:picChg chg="add mod">
            <ac:chgData name="Simon Shaxted" userId="9f9508456a4a5dab" providerId="LiveId" clId="{D94B20FD-09CB-497C-8FE9-C19589433614}" dt="2023-08-07T13:00:38.700" v="2382" actId="1076"/>
            <ac:picMkLst>
              <pc:docMk/>
              <pc:sldMasterMk cId="612845616" sldId="2147483788"/>
              <pc:sldLayoutMk cId="2441841171" sldId="2147483792"/>
              <ac:picMk id="28" creationId="{07EDCC96-2AA2-EF67-F66B-D15EEE40A9AA}"/>
            </ac:picMkLst>
          </pc:picChg>
        </pc:sldLayoutChg>
        <pc:sldLayoutChg chg="addSp delSp modSp add mod modTransition">
          <pc:chgData name="Simon Shaxted" userId="9f9508456a4a5dab" providerId="LiveId" clId="{D94B20FD-09CB-497C-8FE9-C19589433614}" dt="2023-08-08T07:57:20.178" v="3630" actId="6014"/>
          <pc:sldLayoutMkLst>
            <pc:docMk/>
            <pc:sldMasterMk cId="612845616" sldId="2147483788"/>
            <pc:sldLayoutMk cId="2074542532" sldId="2147483793"/>
          </pc:sldLayoutMkLst>
          <pc:spChg chg="add mod">
            <ac:chgData name="Simon Shaxted" userId="9f9508456a4a5dab" providerId="LiveId" clId="{D94B20FD-09CB-497C-8FE9-C19589433614}" dt="2023-08-07T13:10:57.463" v="2594" actId="12789"/>
            <ac:spMkLst>
              <pc:docMk/>
              <pc:sldMasterMk cId="612845616" sldId="2147483788"/>
              <pc:sldLayoutMk cId="2074542532" sldId="2147483793"/>
              <ac:spMk id="2" creationId="{5A12C3B9-E887-2E5D-7122-2BF801A0467F}"/>
            </ac:spMkLst>
          </pc:spChg>
          <pc:spChg chg="del mod">
            <ac:chgData name="Simon Shaxted" userId="9f9508456a4a5dab" providerId="LiveId" clId="{D94B20FD-09CB-497C-8FE9-C19589433614}" dt="2023-08-07T13:07:19.873" v="2575" actId="478"/>
            <ac:spMkLst>
              <pc:docMk/>
              <pc:sldMasterMk cId="612845616" sldId="2147483788"/>
              <pc:sldLayoutMk cId="2074542532" sldId="2147483793"/>
              <ac:spMk id="6" creationId="{53693442-5CB7-7CAF-1BEE-1FF158B2935D}"/>
            </ac:spMkLst>
          </pc:spChg>
          <pc:spChg chg="add mod">
            <ac:chgData name="Simon Shaxted" userId="9f9508456a4a5dab" providerId="LiveId" clId="{D94B20FD-09CB-497C-8FE9-C19589433614}" dt="2023-08-07T13:05:52.896" v="2574" actId="20577"/>
            <ac:spMkLst>
              <pc:docMk/>
              <pc:sldMasterMk cId="612845616" sldId="2147483788"/>
              <pc:sldLayoutMk cId="2074542532" sldId="2147483793"/>
              <ac:spMk id="7" creationId="{69883357-3195-6D6F-D7B5-299674544EBD}"/>
            </ac:spMkLst>
          </pc:spChg>
          <pc:spChg chg="mod">
            <ac:chgData name="Simon Shaxted" userId="9f9508456a4a5dab" providerId="LiveId" clId="{D94B20FD-09CB-497C-8FE9-C19589433614}" dt="2023-08-07T12:48:14.907" v="2258"/>
            <ac:spMkLst>
              <pc:docMk/>
              <pc:sldMasterMk cId="612845616" sldId="2147483788"/>
              <pc:sldLayoutMk cId="2074542532" sldId="2147483793"/>
              <ac:spMk id="16" creationId="{1AC79941-6301-E7BB-7583-A047146B2366}"/>
            </ac:spMkLst>
          </pc:spChg>
          <pc:grpChg chg="del">
            <ac:chgData name="Simon Shaxted" userId="9f9508456a4a5dab" providerId="LiveId" clId="{D94B20FD-09CB-497C-8FE9-C19589433614}" dt="2023-08-07T12:12:46.758" v="2048" actId="478"/>
            <ac:grpSpMkLst>
              <pc:docMk/>
              <pc:sldMasterMk cId="612845616" sldId="2147483788"/>
              <pc:sldLayoutMk cId="2074542532" sldId="2147483793"/>
              <ac:grpSpMk id="3" creationId="{3316BB2D-042E-1099-DA2E-DA56D13536AE}"/>
            </ac:grpSpMkLst>
          </pc:grpChg>
          <pc:grpChg chg="del">
            <ac:chgData name="Simon Shaxted" userId="9f9508456a4a5dab" providerId="LiveId" clId="{D94B20FD-09CB-497C-8FE9-C19589433614}" dt="2023-08-07T12:12:46.758" v="2048" actId="478"/>
            <ac:grpSpMkLst>
              <pc:docMk/>
              <pc:sldMasterMk cId="612845616" sldId="2147483788"/>
              <pc:sldLayoutMk cId="2074542532" sldId="2147483793"/>
              <ac:grpSpMk id="4" creationId="{BDE642BC-3FD9-FE09-C31D-F4CAD5BE77D4}"/>
            </ac:grpSpMkLst>
          </pc:grpChg>
          <pc:graphicFrameChg chg="del">
            <ac:chgData name="Simon Shaxted" userId="9f9508456a4a5dab" providerId="LiveId" clId="{D94B20FD-09CB-497C-8FE9-C19589433614}" dt="2023-08-07T12:12:52.080" v="2049" actId="478"/>
            <ac:graphicFrameMkLst>
              <pc:docMk/>
              <pc:sldMasterMk cId="612845616" sldId="2147483788"/>
              <pc:sldLayoutMk cId="2074542532" sldId="2147483793"/>
              <ac:graphicFrameMk id="10" creationId="{41AA0765-EC9E-E811-85B7-DA3DD641AAEC}"/>
            </ac:graphicFrameMkLst>
          </pc:graphicFrameChg>
          <pc:picChg chg="add del mod ord modCrop">
            <ac:chgData name="Simon Shaxted" userId="9f9508456a4a5dab" providerId="LiveId" clId="{D94B20FD-09CB-497C-8FE9-C19589433614}" dt="2023-08-07T13:08:41.424" v="2583" actId="478"/>
            <ac:picMkLst>
              <pc:docMk/>
              <pc:sldMasterMk cId="612845616" sldId="2147483788"/>
              <pc:sldLayoutMk cId="2074542532" sldId="2147483793"/>
              <ac:picMk id="5" creationId="{44C1B902-3334-CDEE-FABE-FFB03870E040}"/>
            </ac:picMkLst>
          </pc:picChg>
          <pc:picChg chg="add mod ord modCrop">
            <ac:chgData name="Simon Shaxted" userId="9f9508456a4a5dab" providerId="LiveId" clId="{D94B20FD-09CB-497C-8FE9-C19589433614}" dt="2023-08-07T14:25:07.128" v="3310" actId="18131"/>
            <ac:picMkLst>
              <pc:docMk/>
              <pc:sldMasterMk cId="612845616" sldId="2147483788"/>
              <pc:sldLayoutMk cId="2074542532" sldId="2147483793"/>
              <ac:picMk id="9" creationId="{5F5C536F-233D-E1AC-258D-429E9D2740A9}"/>
            </ac:picMkLst>
          </pc:picChg>
        </pc:sldLayoutChg>
        <pc:sldLayoutChg chg="addSp delSp modSp add mod ord modTransition">
          <pc:chgData name="Simon Shaxted" userId="9f9508456a4a5dab" providerId="LiveId" clId="{D94B20FD-09CB-497C-8FE9-C19589433614}" dt="2023-08-08T07:59:42.143" v="3639" actId="6014"/>
          <pc:sldLayoutMkLst>
            <pc:docMk/>
            <pc:sldMasterMk cId="612845616" sldId="2147483788"/>
            <pc:sldLayoutMk cId="3146372462" sldId="2147483794"/>
          </pc:sldLayoutMkLst>
          <pc:spChg chg="mod">
            <ac:chgData name="Simon Shaxted" userId="9f9508456a4a5dab" providerId="LiveId" clId="{D94B20FD-09CB-497C-8FE9-C19589433614}" dt="2023-08-07T14:43:37.881" v="3458" actId="12788"/>
            <ac:spMkLst>
              <pc:docMk/>
              <pc:sldMasterMk cId="612845616" sldId="2147483788"/>
              <pc:sldLayoutMk cId="3146372462" sldId="2147483794"/>
              <ac:spMk id="2" creationId="{95FBB098-2FAC-5292-7660-2CF848F18AB6}"/>
            </ac:spMkLst>
          </pc:spChg>
          <pc:spChg chg="add del mod">
            <ac:chgData name="Simon Shaxted" userId="9f9508456a4a5dab" providerId="LiveId" clId="{D94B20FD-09CB-497C-8FE9-C19589433614}" dt="2023-08-07T14:00:48.956" v="2668" actId="478"/>
            <ac:spMkLst>
              <pc:docMk/>
              <pc:sldMasterMk cId="612845616" sldId="2147483788"/>
              <pc:sldLayoutMk cId="3146372462" sldId="2147483794"/>
              <ac:spMk id="3" creationId="{AF16B8B2-92DC-0A7C-A9EB-1D3CB0D279F0}"/>
            </ac:spMkLst>
          </pc:spChg>
          <pc:spChg chg="add mod">
            <ac:chgData name="Simon Shaxted" userId="9f9508456a4a5dab" providerId="LiveId" clId="{D94B20FD-09CB-497C-8FE9-C19589433614}" dt="2023-08-07T14:43:25.303" v="3456" actId="14100"/>
            <ac:spMkLst>
              <pc:docMk/>
              <pc:sldMasterMk cId="612845616" sldId="2147483788"/>
              <pc:sldLayoutMk cId="3146372462" sldId="2147483794"/>
              <ac:spMk id="4" creationId="{AA695C86-FCFD-70DE-6E83-0770C7910E95}"/>
            </ac:spMkLst>
          </pc:spChg>
          <pc:spChg chg="mod">
            <ac:chgData name="Simon Shaxted" userId="9f9508456a4a5dab" providerId="LiveId" clId="{D94B20FD-09CB-497C-8FE9-C19589433614}" dt="2023-08-07T14:43:32.447" v="3457" actId="1076"/>
            <ac:spMkLst>
              <pc:docMk/>
              <pc:sldMasterMk cId="612845616" sldId="2147483788"/>
              <pc:sldLayoutMk cId="3146372462" sldId="2147483794"/>
              <ac:spMk id="5" creationId="{59D2ECB1-66C2-765B-F8B8-A4BEC93069EA}"/>
            </ac:spMkLst>
          </pc:spChg>
          <pc:spChg chg="mod">
            <ac:chgData name="Simon Shaxted" userId="9f9508456a4a5dab" providerId="LiveId" clId="{D94B20FD-09CB-497C-8FE9-C19589433614}" dt="2023-08-07T14:21:26.720" v="3258" actId="20577"/>
            <ac:spMkLst>
              <pc:docMk/>
              <pc:sldMasterMk cId="612845616" sldId="2147483788"/>
              <pc:sldLayoutMk cId="3146372462" sldId="2147483794"/>
              <ac:spMk id="6" creationId="{53693442-5CB7-7CAF-1BEE-1FF158B2935D}"/>
            </ac:spMkLst>
          </pc:spChg>
          <pc:spChg chg="add mod">
            <ac:chgData name="Simon Shaxted" userId="9f9508456a4a5dab" providerId="LiveId" clId="{D94B20FD-09CB-497C-8FE9-C19589433614}" dt="2023-08-07T14:43:25.303" v="3456" actId="14100"/>
            <ac:spMkLst>
              <pc:docMk/>
              <pc:sldMasterMk cId="612845616" sldId="2147483788"/>
              <pc:sldLayoutMk cId="3146372462" sldId="2147483794"/>
              <ac:spMk id="7" creationId="{93BC3E8B-D728-7A8A-040B-418B78B02FEE}"/>
            </ac:spMkLst>
          </pc:spChg>
          <pc:spChg chg="mod">
            <ac:chgData name="Simon Shaxted" userId="9f9508456a4a5dab" providerId="LiveId" clId="{D94B20FD-09CB-497C-8FE9-C19589433614}" dt="2023-08-07T14:01:24.428" v="2677" actId="20577"/>
            <ac:spMkLst>
              <pc:docMk/>
              <pc:sldMasterMk cId="612845616" sldId="2147483788"/>
              <pc:sldLayoutMk cId="3146372462" sldId="2147483794"/>
              <ac:spMk id="16" creationId="{1AC79941-6301-E7BB-7583-A047146B2366}"/>
            </ac:spMkLst>
          </pc:spChg>
          <pc:spChg chg="add mod">
            <ac:chgData name="Simon Shaxted" userId="9f9508456a4a5dab" providerId="LiveId" clId="{D94B20FD-09CB-497C-8FE9-C19589433614}" dt="2023-08-07T14:01:40.483" v="2681" actId="571"/>
            <ac:spMkLst>
              <pc:docMk/>
              <pc:sldMasterMk cId="612845616" sldId="2147483788"/>
              <pc:sldLayoutMk cId="3146372462" sldId="2147483794"/>
              <ac:spMk id="17" creationId="{C66A86AD-2E88-9B88-D263-21ABAB8D068D}"/>
            </ac:spMkLst>
          </pc:spChg>
          <pc:spChg chg="add mod">
            <ac:chgData name="Simon Shaxted" userId="9f9508456a4a5dab" providerId="LiveId" clId="{D94B20FD-09CB-497C-8FE9-C19589433614}" dt="2023-08-07T14:01:40.483" v="2681" actId="571"/>
            <ac:spMkLst>
              <pc:docMk/>
              <pc:sldMasterMk cId="612845616" sldId="2147483788"/>
              <pc:sldLayoutMk cId="3146372462" sldId="2147483794"/>
              <ac:spMk id="18" creationId="{582B2330-81A4-61F2-56A4-378B02569DC7}"/>
            </ac:spMkLst>
          </pc:spChg>
          <pc:spChg chg="add mod">
            <ac:chgData name="Simon Shaxted" userId="9f9508456a4a5dab" providerId="LiveId" clId="{D94B20FD-09CB-497C-8FE9-C19589433614}" dt="2023-08-07T14:01:40.483" v="2681" actId="571"/>
            <ac:spMkLst>
              <pc:docMk/>
              <pc:sldMasterMk cId="612845616" sldId="2147483788"/>
              <pc:sldLayoutMk cId="3146372462" sldId="2147483794"/>
              <ac:spMk id="19" creationId="{04877113-DEDA-F3B6-2A04-E1869AB683F9}"/>
            </ac:spMkLst>
          </pc:spChg>
          <pc:spChg chg="add mod">
            <ac:chgData name="Simon Shaxted" userId="9f9508456a4a5dab" providerId="LiveId" clId="{D94B20FD-09CB-497C-8FE9-C19589433614}" dt="2023-08-07T14:01:40.483" v="2681" actId="571"/>
            <ac:spMkLst>
              <pc:docMk/>
              <pc:sldMasterMk cId="612845616" sldId="2147483788"/>
              <pc:sldLayoutMk cId="3146372462" sldId="2147483794"/>
              <ac:spMk id="20" creationId="{E29B8CE1-485F-91DF-1F2D-642E0AD53A7F}"/>
            </ac:spMkLst>
          </pc:spChg>
          <pc:spChg chg="add mod">
            <ac:chgData name="Simon Shaxted" userId="9f9508456a4a5dab" providerId="LiveId" clId="{D94B20FD-09CB-497C-8FE9-C19589433614}" dt="2023-08-07T14:42:24.242" v="3449" actId="1035"/>
            <ac:spMkLst>
              <pc:docMk/>
              <pc:sldMasterMk cId="612845616" sldId="2147483788"/>
              <pc:sldLayoutMk cId="3146372462" sldId="2147483794"/>
              <ac:spMk id="21" creationId="{F64DDDAB-0F7C-0FAB-4944-017A7E5DB306}"/>
            </ac:spMkLst>
          </pc:spChg>
          <pc:spChg chg="add mod">
            <ac:chgData name="Simon Shaxted" userId="9f9508456a4a5dab" providerId="LiveId" clId="{D94B20FD-09CB-497C-8FE9-C19589433614}" dt="2023-08-07T14:05:05.153" v="2757" actId="1036"/>
            <ac:spMkLst>
              <pc:docMk/>
              <pc:sldMasterMk cId="612845616" sldId="2147483788"/>
              <pc:sldLayoutMk cId="3146372462" sldId="2147483794"/>
              <ac:spMk id="22" creationId="{4DC62648-C709-ABDD-AF61-A264FD3021BF}"/>
            </ac:spMkLst>
          </pc:spChg>
          <pc:spChg chg="mod">
            <ac:chgData name="Simon Shaxted" userId="9f9508456a4a5dab" providerId="LiveId" clId="{D94B20FD-09CB-497C-8FE9-C19589433614}" dt="2023-08-07T14:43:32.447" v="3457" actId="1076"/>
            <ac:spMkLst>
              <pc:docMk/>
              <pc:sldMasterMk cId="612845616" sldId="2147483788"/>
              <pc:sldLayoutMk cId="3146372462" sldId="2147483794"/>
              <ac:spMk id="23" creationId="{0BC5F5E8-F035-BDE7-8ABC-C6A4B74BB857}"/>
            </ac:spMkLst>
          </pc:spChg>
          <pc:spChg chg="mod">
            <ac:chgData name="Simon Shaxted" userId="9f9508456a4a5dab" providerId="LiveId" clId="{D94B20FD-09CB-497C-8FE9-C19589433614}" dt="2023-08-07T14:43:41.681" v="3459" actId="12788"/>
            <ac:spMkLst>
              <pc:docMk/>
              <pc:sldMasterMk cId="612845616" sldId="2147483788"/>
              <pc:sldLayoutMk cId="3146372462" sldId="2147483794"/>
              <ac:spMk id="24" creationId="{3C13EE68-7ABC-E9FB-07BE-E79E2D495CEA}"/>
            </ac:spMkLst>
          </pc:spChg>
          <pc:grpChg chg="del">
            <ac:chgData name="Simon Shaxted" userId="9f9508456a4a5dab" providerId="LiveId" clId="{D94B20FD-09CB-497C-8FE9-C19589433614}" dt="2023-08-07T14:01:03.248" v="2669" actId="478"/>
            <ac:grpSpMkLst>
              <pc:docMk/>
              <pc:sldMasterMk cId="612845616" sldId="2147483788"/>
              <pc:sldLayoutMk cId="3146372462" sldId="2147483794"/>
              <ac:grpSpMk id="8" creationId="{5895FD8B-67A7-9F8F-3D3B-DAA3E6B58DD8}"/>
            </ac:grpSpMkLst>
          </pc:grpChg>
          <pc:picChg chg="add del mod ord">
            <ac:chgData name="Simon Shaxted" userId="9f9508456a4a5dab" providerId="LiveId" clId="{D94B20FD-09CB-497C-8FE9-C19589433614}" dt="2023-08-07T14:16:50.986" v="2765" actId="478"/>
            <ac:picMkLst>
              <pc:docMk/>
              <pc:sldMasterMk cId="612845616" sldId="2147483788"/>
              <pc:sldLayoutMk cId="3146372462" sldId="2147483794"/>
              <ac:picMk id="26" creationId="{1883A354-1EB8-0A01-1DDE-76CEBD3EC9ED}"/>
            </ac:picMkLst>
          </pc:picChg>
          <pc:picChg chg="add del mod ord">
            <ac:chgData name="Simon Shaxted" userId="9f9508456a4a5dab" providerId="LiveId" clId="{D94B20FD-09CB-497C-8FE9-C19589433614}" dt="2023-08-07T14:17:11.836" v="2768" actId="478"/>
            <ac:picMkLst>
              <pc:docMk/>
              <pc:sldMasterMk cId="612845616" sldId="2147483788"/>
              <pc:sldLayoutMk cId="3146372462" sldId="2147483794"/>
              <ac:picMk id="27" creationId="{0DC78E3A-30A0-CEB7-5F5F-75E7C3DB85A9}"/>
            </ac:picMkLst>
          </pc:picChg>
          <pc:picChg chg="add mod ord">
            <ac:chgData name="Simon Shaxted" userId="9f9508456a4a5dab" providerId="LiveId" clId="{D94B20FD-09CB-497C-8FE9-C19589433614}" dt="2023-08-07T14:21:54.519" v="3260" actId="167"/>
            <ac:picMkLst>
              <pc:docMk/>
              <pc:sldMasterMk cId="612845616" sldId="2147483788"/>
              <pc:sldLayoutMk cId="3146372462" sldId="2147483794"/>
              <ac:picMk id="28" creationId="{93907B6D-AF67-EF46-FB5A-43A3F7C047F4}"/>
            </ac:picMkLst>
          </pc:picChg>
        </pc:sldLayoutChg>
      </pc:sldMasterChg>
      <pc:sldMasterChg chg="modSp mod setBg delSldLayout modSldLayout">
        <pc:chgData name="Simon Shaxted" userId="9f9508456a4a5dab" providerId="LiveId" clId="{D94B20FD-09CB-497C-8FE9-C19589433614}" dt="2023-08-08T08:30:08.597" v="3768" actId="735"/>
        <pc:sldMasterMkLst>
          <pc:docMk/>
          <pc:sldMasterMk cId="989229238" sldId="2147483795"/>
        </pc:sldMasterMkLst>
        <pc:sldLayoutChg chg="modSp mod">
          <pc:chgData name="Simon Shaxted" userId="9f9508456a4a5dab" providerId="LiveId" clId="{D94B20FD-09CB-497C-8FE9-C19589433614}" dt="2023-08-08T08:29:23.976" v="3754" actId="735"/>
          <pc:sldLayoutMkLst>
            <pc:docMk/>
            <pc:sldMasterMk cId="989229238" sldId="2147483795"/>
            <pc:sldLayoutMk cId="147845027" sldId="2147483796"/>
          </pc:sldLayoutMkLst>
          <pc:spChg chg="mod">
            <ac:chgData name="Simon Shaxted" userId="9f9508456a4a5dab" providerId="LiveId" clId="{D94B20FD-09CB-497C-8FE9-C19589433614}" dt="2023-08-08T07:49:13.474" v="3534" actId="20577"/>
            <ac:spMkLst>
              <pc:docMk/>
              <pc:sldMasterMk cId="989229238" sldId="2147483795"/>
              <pc:sldLayoutMk cId="147845027" sldId="2147483796"/>
              <ac:spMk id="2" creationId="{95FBB098-2FAC-5292-7660-2CF848F18AB6}"/>
            </ac:spMkLst>
          </pc:spChg>
          <pc:spChg chg="mod">
            <ac:chgData name="Simon Shaxted" userId="9f9508456a4a5dab" providerId="LiveId" clId="{D94B20FD-09CB-497C-8FE9-C19589433614}" dt="2023-08-08T07:50:07.170" v="3573" actId="20577"/>
            <ac:spMkLst>
              <pc:docMk/>
              <pc:sldMasterMk cId="989229238" sldId="2147483795"/>
              <pc:sldLayoutMk cId="147845027" sldId="2147483796"/>
              <ac:spMk id="5" creationId="{59D2ECB1-66C2-765B-F8B8-A4BEC93069EA}"/>
            </ac:spMkLst>
          </pc:spChg>
          <pc:spChg chg="mod">
            <ac:chgData name="Simon Shaxted" userId="9f9508456a4a5dab" providerId="LiveId" clId="{D94B20FD-09CB-497C-8FE9-C19589433614}" dt="2023-08-08T07:48:22.229" v="3522" actId="20577"/>
            <ac:spMkLst>
              <pc:docMk/>
              <pc:sldMasterMk cId="989229238" sldId="2147483795"/>
              <pc:sldLayoutMk cId="147845027" sldId="2147483796"/>
              <ac:spMk id="6" creationId="{53693442-5CB7-7CAF-1BEE-1FF158B2935D}"/>
            </ac:spMkLst>
          </pc:spChg>
          <pc:spChg chg="mod">
            <ac:chgData name="Simon Shaxted" userId="9f9508456a4a5dab" providerId="LiveId" clId="{D94B20FD-09CB-497C-8FE9-C19589433614}" dt="2023-08-08T07:49:20.771" v="3544" actId="20577"/>
            <ac:spMkLst>
              <pc:docMk/>
              <pc:sldMasterMk cId="989229238" sldId="2147483795"/>
              <pc:sldLayoutMk cId="147845027" sldId="2147483796"/>
              <ac:spMk id="23" creationId="{0BC5F5E8-F035-BDE7-8ABC-C6A4B74BB857}"/>
            </ac:spMkLst>
          </pc:spChg>
          <pc:spChg chg="mod">
            <ac:chgData name="Simon Shaxted" userId="9f9508456a4a5dab" providerId="LiveId" clId="{D94B20FD-09CB-497C-8FE9-C19589433614}" dt="2023-08-08T07:49:29.312" v="3558" actId="20577"/>
            <ac:spMkLst>
              <pc:docMk/>
              <pc:sldMasterMk cId="989229238" sldId="2147483795"/>
              <pc:sldLayoutMk cId="147845027" sldId="2147483796"/>
              <ac:spMk id="24" creationId="{3C13EE68-7ABC-E9FB-07BE-E79E2D495CEA}"/>
            </ac:spMkLst>
          </pc:spChg>
        </pc:sldLayoutChg>
        <pc:sldLayoutChg chg="del">
          <pc:chgData name="Simon Shaxted" userId="9f9508456a4a5dab" providerId="LiveId" clId="{D94B20FD-09CB-497C-8FE9-C19589433614}" dt="2023-08-08T07:43:37.124" v="3479" actId="2696"/>
          <pc:sldLayoutMkLst>
            <pc:docMk/>
            <pc:sldMasterMk cId="989229238" sldId="2147483795"/>
            <pc:sldLayoutMk cId="3099084539" sldId="2147483797"/>
          </pc:sldLayoutMkLst>
        </pc:sldLayoutChg>
        <pc:sldLayoutChg chg="modSp mod">
          <pc:chgData name="Simon Shaxted" userId="9f9508456a4a5dab" providerId="LiveId" clId="{D94B20FD-09CB-497C-8FE9-C19589433614}" dt="2023-08-08T08:29:37.778" v="3758" actId="735"/>
          <pc:sldLayoutMkLst>
            <pc:docMk/>
            <pc:sldMasterMk cId="989229238" sldId="2147483795"/>
            <pc:sldLayoutMk cId="2827243855" sldId="2147483798"/>
          </pc:sldLayoutMkLst>
        </pc:sldLayoutChg>
        <pc:sldLayoutChg chg="modSp mod">
          <pc:chgData name="Simon Shaxted" userId="9f9508456a4a5dab" providerId="LiveId" clId="{D94B20FD-09CB-497C-8FE9-C19589433614}" dt="2023-08-08T08:30:00.305" v="3766" actId="735"/>
          <pc:sldLayoutMkLst>
            <pc:docMk/>
            <pc:sldMasterMk cId="989229238" sldId="2147483795"/>
            <pc:sldLayoutMk cId="1576189004" sldId="2147483799"/>
          </pc:sldLayoutMkLst>
        </pc:sldLayoutChg>
        <pc:sldLayoutChg chg="mod">
          <pc:chgData name="Simon Shaxted" userId="9f9508456a4a5dab" providerId="LiveId" clId="{D94B20FD-09CB-497C-8FE9-C19589433614}" dt="2023-08-08T07:58:58.221" v="3637" actId="6014"/>
          <pc:sldLayoutMkLst>
            <pc:docMk/>
            <pc:sldMasterMk cId="989229238" sldId="2147483795"/>
            <pc:sldLayoutMk cId="1229011991" sldId="2147483800"/>
          </pc:sldLayoutMkLst>
        </pc:sldLayoutChg>
        <pc:sldLayoutChg chg="modSp mod">
          <pc:chgData name="Simon Shaxted" userId="9f9508456a4a5dab" providerId="LiveId" clId="{D94B20FD-09CB-497C-8FE9-C19589433614}" dt="2023-08-08T08:30:08.597" v="3768" actId="735"/>
          <pc:sldLayoutMkLst>
            <pc:docMk/>
            <pc:sldMasterMk cId="989229238" sldId="2147483795"/>
            <pc:sldLayoutMk cId="2805801312" sldId="2147483801"/>
          </pc:sldLayoutMkLst>
        </pc:sldLayoutChg>
      </pc:sldMasterChg>
      <pc:sldMasterChg chg="modSp mod setBg delSldLayout modSldLayout">
        <pc:chgData name="Simon Shaxted" userId="9f9508456a4a5dab" providerId="LiveId" clId="{D94B20FD-09CB-497C-8FE9-C19589433614}" dt="2023-08-08T08:31:17.460" v="3785" actId="735"/>
        <pc:sldMasterMkLst>
          <pc:docMk/>
          <pc:sldMasterMk cId="1822677408" sldId="2147483802"/>
        </pc:sldMasterMkLst>
        <pc:sldLayoutChg chg="modSp mod">
          <pc:chgData name="Simon Shaxted" userId="9f9508456a4a5dab" providerId="LiveId" clId="{D94B20FD-09CB-497C-8FE9-C19589433614}" dt="2023-08-08T08:30:34.861" v="3771" actId="735"/>
          <pc:sldLayoutMkLst>
            <pc:docMk/>
            <pc:sldMasterMk cId="1822677408" sldId="2147483802"/>
            <pc:sldLayoutMk cId="4259803963" sldId="2147483803"/>
          </pc:sldLayoutMkLst>
          <pc:spChg chg="mod">
            <ac:chgData name="Simon Shaxted" userId="9f9508456a4a5dab" providerId="LiveId" clId="{D94B20FD-09CB-497C-8FE9-C19589433614}" dt="2023-08-08T07:47:11.543" v="3489" actId="20577"/>
            <ac:spMkLst>
              <pc:docMk/>
              <pc:sldMasterMk cId="1822677408" sldId="2147483802"/>
              <pc:sldLayoutMk cId="4259803963" sldId="2147483803"/>
              <ac:spMk id="2" creationId="{95FBB098-2FAC-5292-7660-2CF848F18AB6}"/>
            </ac:spMkLst>
          </pc:spChg>
          <pc:spChg chg="mod">
            <ac:chgData name="Simon Shaxted" userId="9f9508456a4a5dab" providerId="LiveId" clId="{D94B20FD-09CB-497C-8FE9-C19589433614}" dt="2023-08-08T07:47:47.227" v="3520" actId="20577"/>
            <ac:spMkLst>
              <pc:docMk/>
              <pc:sldMasterMk cId="1822677408" sldId="2147483802"/>
              <pc:sldLayoutMk cId="4259803963" sldId="2147483803"/>
              <ac:spMk id="5" creationId="{59D2ECB1-66C2-765B-F8B8-A4BEC93069EA}"/>
            </ac:spMkLst>
          </pc:spChg>
          <pc:spChg chg="mod">
            <ac:chgData name="Simon Shaxted" userId="9f9508456a4a5dab" providerId="LiveId" clId="{D94B20FD-09CB-497C-8FE9-C19589433614}" dt="2023-08-08T07:48:13.802" v="3521" actId="20577"/>
            <ac:spMkLst>
              <pc:docMk/>
              <pc:sldMasterMk cId="1822677408" sldId="2147483802"/>
              <pc:sldLayoutMk cId="4259803963" sldId="2147483803"/>
              <ac:spMk id="6" creationId="{53693442-5CB7-7CAF-1BEE-1FF158B2935D}"/>
            </ac:spMkLst>
          </pc:spChg>
          <pc:spChg chg="mod">
            <ac:chgData name="Simon Shaxted" userId="9f9508456a4a5dab" providerId="LiveId" clId="{D94B20FD-09CB-497C-8FE9-C19589433614}" dt="2023-08-08T07:47:16.881" v="3499" actId="20577"/>
            <ac:spMkLst>
              <pc:docMk/>
              <pc:sldMasterMk cId="1822677408" sldId="2147483802"/>
              <pc:sldLayoutMk cId="4259803963" sldId="2147483803"/>
              <ac:spMk id="23" creationId="{0BC5F5E8-F035-BDE7-8ABC-C6A4B74BB857}"/>
            </ac:spMkLst>
          </pc:spChg>
          <pc:spChg chg="mod">
            <ac:chgData name="Simon Shaxted" userId="9f9508456a4a5dab" providerId="LiveId" clId="{D94B20FD-09CB-497C-8FE9-C19589433614}" dt="2023-08-08T07:47:22.602" v="3505" actId="20577"/>
            <ac:spMkLst>
              <pc:docMk/>
              <pc:sldMasterMk cId="1822677408" sldId="2147483802"/>
              <pc:sldLayoutMk cId="4259803963" sldId="2147483803"/>
              <ac:spMk id="24" creationId="{3C13EE68-7ABC-E9FB-07BE-E79E2D495CEA}"/>
            </ac:spMkLst>
          </pc:spChg>
        </pc:sldLayoutChg>
        <pc:sldLayoutChg chg="del">
          <pc:chgData name="Simon Shaxted" userId="9f9508456a4a5dab" providerId="LiveId" clId="{D94B20FD-09CB-497C-8FE9-C19589433614}" dt="2023-08-08T07:43:30.933" v="3478" actId="2696"/>
          <pc:sldLayoutMkLst>
            <pc:docMk/>
            <pc:sldMasterMk cId="1822677408" sldId="2147483802"/>
            <pc:sldLayoutMk cId="624832759" sldId="2147483804"/>
          </pc:sldLayoutMkLst>
        </pc:sldLayoutChg>
        <pc:sldLayoutChg chg="modSp mod">
          <pc:chgData name="Simon Shaxted" userId="9f9508456a4a5dab" providerId="LiveId" clId="{D94B20FD-09CB-497C-8FE9-C19589433614}" dt="2023-08-08T08:30:45.031" v="3775" actId="735"/>
          <pc:sldLayoutMkLst>
            <pc:docMk/>
            <pc:sldMasterMk cId="1822677408" sldId="2147483802"/>
            <pc:sldLayoutMk cId="1732325855" sldId="2147483805"/>
          </pc:sldLayoutMkLst>
        </pc:sldLayoutChg>
        <pc:sldLayoutChg chg="modSp mod">
          <pc:chgData name="Simon Shaxted" userId="9f9508456a4a5dab" providerId="LiveId" clId="{D94B20FD-09CB-497C-8FE9-C19589433614}" dt="2023-08-08T08:31:06.325" v="3783" actId="735"/>
          <pc:sldLayoutMkLst>
            <pc:docMk/>
            <pc:sldMasterMk cId="1822677408" sldId="2147483802"/>
            <pc:sldLayoutMk cId="949716115" sldId="2147483806"/>
          </pc:sldLayoutMkLst>
        </pc:sldLayoutChg>
        <pc:sldLayoutChg chg="mod">
          <pc:chgData name="Simon Shaxted" userId="9f9508456a4a5dab" providerId="LiveId" clId="{D94B20FD-09CB-497C-8FE9-C19589433614}" dt="2023-08-08T07:58:44.659" v="3636" actId="6014"/>
          <pc:sldLayoutMkLst>
            <pc:docMk/>
            <pc:sldMasterMk cId="1822677408" sldId="2147483802"/>
            <pc:sldLayoutMk cId="315631677" sldId="2147483807"/>
          </pc:sldLayoutMkLst>
        </pc:sldLayoutChg>
        <pc:sldLayoutChg chg="modSp mod">
          <pc:chgData name="Simon Shaxted" userId="9f9508456a4a5dab" providerId="LiveId" clId="{D94B20FD-09CB-497C-8FE9-C19589433614}" dt="2023-08-08T08:31:17.460" v="3785" actId="735"/>
          <pc:sldLayoutMkLst>
            <pc:docMk/>
            <pc:sldMasterMk cId="1822677408" sldId="2147483802"/>
            <pc:sldLayoutMk cId="2879832076" sldId="2147483808"/>
          </pc:sldLayoutMkLst>
        </pc:sldLayoutChg>
      </pc:sldMasterChg>
      <pc:sldMasterChg chg="add del mod addSldLayout delSldLayout modSldLayout">
        <pc:chgData name="Simon Shaxted" userId="9f9508456a4a5dab" providerId="LiveId" clId="{D94B20FD-09CB-497C-8FE9-C19589433614}" dt="2023-08-08T07:41:51.140" v="3475" actId="2696"/>
        <pc:sldMasterMkLst>
          <pc:docMk/>
          <pc:sldMasterMk cId="3032640995" sldId="2147483802"/>
        </pc:sldMasterMkLst>
        <pc:sldLayoutChg chg="addSp modSp add del mod replId">
          <pc:chgData name="Simon Shaxted" userId="9f9508456a4a5dab" providerId="LiveId" clId="{D94B20FD-09CB-497C-8FE9-C19589433614}" dt="2023-08-08T07:41:51.057" v="3470" actId="2696"/>
          <pc:sldLayoutMkLst>
            <pc:docMk/>
            <pc:sldMasterMk cId="3032640995" sldId="2147483802"/>
            <pc:sldLayoutMk cId="574613811" sldId="2147483803"/>
          </pc:sldLayoutMkLst>
          <pc:spChg chg="add mod">
            <ac:chgData name="Simon Shaxted" userId="9f9508456a4a5dab" providerId="LiveId" clId="{D94B20FD-09CB-497C-8FE9-C19589433614}" dt="2023-08-08T07:40:43.374" v="3464"/>
            <ac:spMkLst>
              <pc:docMk/>
              <pc:sldMasterMk cId="3032640995" sldId="2147483802"/>
              <pc:sldLayoutMk cId="574613811" sldId="2147483803"/>
              <ac:spMk id="2" creationId="{D8980FAC-31B7-0585-7355-9E859B1F42A0}"/>
            </ac:spMkLst>
          </pc:spChg>
          <pc:spChg chg="add mod">
            <ac:chgData name="Simon Shaxted" userId="9f9508456a4a5dab" providerId="LiveId" clId="{D94B20FD-09CB-497C-8FE9-C19589433614}" dt="2023-08-08T07:40:43.374" v="3464"/>
            <ac:spMkLst>
              <pc:docMk/>
              <pc:sldMasterMk cId="3032640995" sldId="2147483802"/>
              <pc:sldLayoutMk cId="574613811" sldId="2147483803"/>
              <ac:spMk id="3" creationId="{3DE6C034-4A84-9E68-2913-44A09BDFCB16}"/>
            </ac:spMkLst>
          </pc:spChg>
          <pc:spChg chg="add mod">
            <ac:chgData name="Simon Shaxted" userId="9f9508456a4a5dab" providerId="LiveId" clId="{D94B20FD-09CB-497C-8FE9-C19589433614}" dt="2023-08-08T07:40:43.374" v="3464"/>
            <ac:spMkLst>
              <pc:docMk/>
              <pc:sldMasterMk cId="3032640995" sldId="2147483802"/>
              <pc:sldLayoutMk cId="574613811" sldId="2147483803"/>
              <ac:spMk id="4" creationId="{541ADF02-8DA2-1F8F-D2F0-9354E554BCA0}"/>
            </ac:spMkLst>
          </pc:spChg>
          <pc:spChg chg="add mod">
            <ac:chgData name="Simon Shaxted" userId="9f9508456a4a5dab" providerId="LiveId" clId="{D94B20FD-09CB-497C-8FE9-C19589433614}" dt="2023-08-08T07:40:43.374" v="3464"/>
            <ac:spMkLst>
              <pc:docMk/>
              <pc:sldMasterMk cId="3032640995" sldId="2147483802"/>
              <pc:sldLayoutMk cId="574613811" sldId="2147483803"/>
              <ac:spMk id="5" creationId="{D724F171-E10A-4ABE-6FB9-9CA07B4616CF}"/>
            </ac:spMkLst>
          </pc:spChg>
          <pc:spChg chg="add mod">
            <ac:chgData name="Simon Shaxted" userId="9f9508456a4a5dab" providerId="LiveId" clId="{D94B20FD-09CB-497C-8FE9-C19589433614}" dt="2023-08-08T07:40:43.374" v="3464"/>
            <ac:spMkLst>
              <pc:docMk/>
              <pc:sldMasterMk cId="3032640995" sldId="2147483802"/>
              <pc:sldLayoutMk cId="574613811" sldId="2147483803"/>
              <ac:spMk id="6" creationId="{C0ADD4B4-5D6C-22A4-A93D-F9178FA52989}"/>
            </ac:spMkLst>
          </pc:spChg>
          <pc:spChg chg="add mod">
            <ac:chgData name="Simon Shaxted" userId="9f9508456a4a5dab" providerId="LiveId" clId="{D94B20FD-09CB-497C-8FE9-C19589433614}" dt="2023-08-08T07:40:43.374" v="3464"/>
            <ac:spMkLst>
              <pc:docMk/>
              <pc:sldMasterMk cId="3032640995" sldId="2147483802"/>
              <pc:sldLayoutMk cId="574613811" sldId="2147483803"/>
              <ac:spMk id="7" creationId="{B63CE174-138C-1316-CCF9-F5672F1A1BC9}"/>
            </ac:spMkLst>
          </pc:spChg>
          <pc:spChg chg="mod">
            <ac:chgData name="Simon Shaxted" userId="9f9508456a4a5dab" providerId="LiveId" clId="{D94B20FD-09CB-497C-8FE9-C19589433614}" dt="2023-08-08T07:40:49.948" v="3465"/>
            <ac:spMkLst>
              <pc:docMk/>
              <pc:sldMasterMk cId="3032640995" sldId="2147483802"/>
              <pc:sldLayoutMk cId="574613811" sldId="2147483803"/>
              <ac:spMk id="12" creationId="{D08B6317-9990-A39B-F8BA-00F246CD50FB}"/>
            </ac:spMkLst>
          </pc:spChg>
          <pc:spChg chg="mod">
            <ac:chgData name="Simon Shaxted" userId="9f9508456a4a5dab" providerId="LiveId" clId="{D94B20FD-09CB-497C-8FE9-C19589433614}" dt="2023-08-08T07:40:49.948" v="3465"/>
            <ac:spMkLst>
              <pc:docMk/>
              <pc:sldMasterMk cId="3032640995" sldId="2147483802"/>
              <pc:sldLayoutMk cId="574613811" sldId="2147483803"/>
              <ac:spMk id="13" creationId="{4CD40DF4-B37B-D11C-9742-328468F57518}"/>
            </ac:spMkLst>
          </pc:spChg>
          <pc:spChg chg="mod">
            <ac:chgData name="Simon Shaxted" userId="9f9508456a4a5dab" providerId="LiveId" clId="{D94B20FD-09CB-497C-8FE9-C19589433614}" dt="2023-08-08T07:40:49.948" v="3465"/>
            <ac:spMkLst>
              <pc:docMk/>
              <pc:sldMasterMk cId="3032640995" sldId="2147483802"/>
              <pc:sldLayoutMk cId="574613811" sldId="2147483803"/>
              <ac:spMk id="14" creationId="{33CD15DC-81AF-DC75-9E5C-B845018C6C6E}"/>
            </ac:spMkLst>
          </pc:spChg>
          <pc:spChg chg="mod">
            <ac:chgData name="Simon Shaxted" userId="9f9508456a4a5dab" providerId="LiveId" clId="{D94B20FD-09CB-497C-8FE9-C19589433614}" dt="2023-08-08T07:40:49.948" v="3465"/>
            <ac:spMkLst>
              <pc:docMk/>
              <pc:sldMasterMk cId="3032640995" sldId="2147483802"/>
              <pc:sldLayoutMk cId="574613811" sldId="2147483803"/>
              <ac:spMk id="15" creationId="{E8900275-BC1E-8C6E-18E5-60F8A4A137CE}"/>
            </ac:spMkLst>
          </pc:spChg>
          <pc:grpChg chg="add mod ord">
            <ac:chgData name="Simon Shaxted" userId="9f9508456a4a5dab" providerId="LiveId" clId="{D94B20FD-09CB-497C-8FE9-C19589433614}" dt="2023-08-08T07:40:57.803" v="3466" actId="167"/>
            <ac:grpSpMkLst>
              <pc:docMk/>
              <pc:sldMasterMk cId="3032640995" sldId="2147483802"/>
              <pc:sldLayoutMk cId="574613811" sldId="2147483803"/>
              <ac:grpSpMk id="8" creationId="{D55BC08E-AF2E-A0FE-0E1B-5B4F285C2B93}"/>
            </ac:grpSpMkLst>
          </pc:grpChg>
          <pc:grpChg chg="mod">
            <ac:chgData name="Simon Shaxted" userId="9f9508456a4a5dab" providerId="LiveId" clId="{D94B20FD-09CB-497C-8FE9-C19589433614}" dt="2023-08-08T07:40:49.948" v="3465"/>
            <ac:grpSpMkLst>
              <pc:docMk/>
              <pc:sldMasterMk cId="3032640995" sldId="2147483802"/>
              <pc:sldLayoutMk cId="574613811" sldId="2147483803"/>
              <ac:grpSpMk id="9" creationId="{82662B0E-5B0D-2FF4-F12B-B037C955A402}"/>
            </ac:grpSpMkLst>
          </pc:grpChg>
          <pc:grpChg chg="mod">
            <ac:chgData name="Simon Shaxted" userId="9f9508456a4a5dab" providerId="LiveId" clId="{D94B20FD-09CB-497C-8FE9-C19589433614}" dt="2023-08-08T07:40:49.948" v="3465"/>
            <ac:grpSpMkLst>
              <pc:docMk/>
              <pc:sldMasterMk cId="3032640995" sldId="2147483802"/>
              <pc:sldLayoutMk cId="574613811" sldId="2147483803"/>
              <ac:grpSpMk id="11" creationId="{79A8E13A-E318-03D8-95BC-ED17D2291AA8}"/>
            </ac:grpSpMkLst>
          </pc:grpChg>
          <pc:graphicFrameChg chg="mod">
            <ac:chgData name="Simon Shaxted" userId="9f9508456a4a5dab" providerId="LiveId" clId="{D94B20FD-09CB-497C-8FE9-C19589433614}" dt="2023-08-08T07:40:49.948" v="3465"/>
            <ac:graphicFrameMkLst>
              <pc:docMk/>
              <pc:sldMasterMk cId="3032640995" sldId="2147483802"/>
              <pc:sldLayoutMk cId="574613811" sldId="2147483803"/>
              <ac:graphicFrameMk id="10" creationId="{D7A73F51-E29A-69D2-C645-72CCA178C242}"/>
            </ac:graphicFrameMkLst>
          </pc:graphicFrameChg>
        </pc:sldLayoutChg>
        <pc:sldLayoutChg chg="add del mod replId">
          <pc:chgData name="Simon Shaxted" userId="9f9508456a4a5dab" providerId="LiveId" clId="{D94B20FD-09CB-497C-8FE9-C19589433614}" dt="2023-08-08T07:41:51.117" v="3474" actId="2696"/>
          <pc:sldLayoutMkLst>
            <pc:docMk/>
            <pc:sldMasterMk cId="3032640995" sldId="2147483802"/>
            <pc:sldLayoutMk cId="1550957478" sldId="2147483804"/>
          </pc:sldLayoutMkLst>
        </pc:sldLayoutChg>
        <pc:sldLayoutChg chg="add del mod modTransition">
          <pc:chgData name="Simon Shaxted" userId="9f9508456a4a5dab" providerId="LiveId" clId="{D94B20FD-09CB-497C-8FE9-C19589433614}" dt="2023-08-08T07:41:51.102" v="3473" actId="2696"/>
          <pc:sldLayoutMkLst>
            <pc:docMk/>
            <pc:sldMasterMk cId="3032640995" sldId="2147483802"/>
            <pc:sldLayoutMk cId="2387510768" sldId="2147483805"/>
          </pc:sldLayoutMkLst>
        </pc:sldLayoutChg>
        <pc:sldLayoutChg chg="addSp modSp add del mod modTransition">
          <pc:chgData name="Simon Shaxted" userId="9f9508456a4a5dab" providerId="LiveId" clId="{D94B20FD-09CB-497C-8FE9-C19589433614}" dt="2023-08-08T07:41:51.071" v="3471" actId="2696"/>
          <pc:sldLayoutMkLst>
            <pc:docMk/>
            <pc:sldMasterMk cId="3032640995" sldId="2147483802"/>
            <pc:sldLayoutMk cId="106326971" sldId="2147483806"/>
          </pc:sldLayoutMkLst>
          <pc:spChg chg="add mod">
            <ac:chgData name="Simon Shaxted" userId="9f9508456a4a5dab" providerId="LiveId" clId="{D94B20FD-09CB-497C-8FE9-C19589433614}" dt="2023-08-08T07:41:10.390" v="3467"/>
            <ac:spMkLst>
              <pc:docMk/>
              <pc:sldMasterMk cId="3032640995" sldId="2147483802"/>
              <pc:sldLayoutMk cId="106326971" sldId="2147483806"/>
              <ac:spMk id="3" creationId="{B7934273-73EB-52DA-798F-0DCD25F75B73}"/>
            </ac:spMkLst>
          </pc:spChg>
          <pc:spChg chg="add mod">
            <ac:chgData name="Simon Shaxted" userId="9f9508456a4a5dab" providerId="LiveId" clId="{D94B20FD-09CB-497C-8FE9-C19589433614}" dt="2023-08-08T07:41:10.390" v="3467"/>
            <ac:spMkLst>
              <pc:docMk/>
              <pc:sldMasterMk cId="3032640995" sldId="2147483802"/>
              <pc:sldLayoutMk cId="106326971" sldId="2147483806"/>
              <ac:spMk id="4" creationId="{1E926723-2AB8-5972-C61D-78170D3EF648}"/>
            </ac:spMkLst>
          </pc:spChg>
          <pc:spChg chg="add mod">
            <ac:chgData name="Simon Shaxted" userId="9f9508456a4a5dab" providerId="LiveId" clId="{D94B20FD-09CB-497C-8FE9-C19589433614}" dt="2023-08-08T07:41:10.390" v="3467"/>
            <ac:spMkLst>
              <pc:docMk/>
              <pc:sldMasterMk cId="3032640995" sldId="2147483802"/>
              <pc:sldLayoutMk cId="106326971" sldId="2147483806"/>
              <ac:spMk id="5" creationId="{EDA65FC5-AE37-F4DD-A38B-1A2FE0023E34}"/>
            </ac:spMkLst>
          </pc:spChg>
          <pc:picChg chg="add mod">
            <ac:chgData name="Simon Shaxted" userId="9f9508456a4a5dab" providerId="LiveId" clId="{D94B20FD-09CB-497C-8FE9-C19589433614}" dt="2023-08-08T07:41:10.390" v="3467"/>
            <ac:picMkLst>
              <pc:docMk/>
              <pc:sldMasterMk cId="3032640995" sldId="2147483802"/>
              <pc:sldLayoutMk cId="106326971" sldId="2147483806"/>
              <ac:picMk id="2" creationId="{213A7718-102F-BC38-C37E-CA20DCEAB716}"/>
            </ac:picMkLst>
          </pc:picChg>
        </pc:sldLayoutChg>
        <pc:sldLayoutChg chg="add del mod modTransition">
          <pc:chgData name="Simon Shaxted" userId="9f9508456a4a5dab" providerId="LiveId" clId="{D94B20FD-09CB-497C-8FE9-C19589433614}" dt="2023-08-08T07:41:51.080" v="3472" actId="2696"/>
          <pc:sldLayoutMkLst>
            <pc:docMk/>
            <pc:sldMasterMk cId="3032640995" sldId="2147483802"/>
            <pc:sldLayoutMk cId="2901854829" sldId="2147483807"/>
          </pc:sldLayoutMkLst>
        </pc:sldLayoutChg>
      </pc:sldMasterChg>
      <pc:sldMasterChg chg="mod setBg modSldLayout">
        <pc:chgData name="Simon Shaxted" userId="9f9508456a4a5dab" providerId="LiveId" clId="{D94B20FD-09CB-497C-8FE9-C19589433614}" dt="2023-08-08T08:00:24.571" v="3642" actId="6014"/>
        <pc:sldMasterMkLst>
          <pc:docMk/>
          <pc:sldMasterMk cId="3147357156" sldId="2147483809"/>
        </pc:sldMasterMkLst>
        <pc:sldLayoutChg chg="modSp mod setBg">
          <pc:chgData name="Simon Shaxted" userId="9f9508456a4a5dab" providerId="LiveId" clId="{D94B20FD-09CB-497C-8FE9-C19589433614}" dt="2023-08-08T07:53:01.798" v="3618" actId="6014"/>
          <pc:sldLayoutMkLst>
            <pc:docMk/>
            <pc:sldMasterMk cId="3147357156" sldId="2147483809"/>
            <pc:sldLayoutMk cId="2835410433" sldId="2147483810"/>
          </pc:sldLayoutMkLst>
          <pc:spChg chg="mod">
            <ac:chgData name="Simon Shaxted" userId="9f9508456a4a5dab" providerId="LiveId" clId="{D94B20FD-09CB-497C-8FE9-C19589433614}" dt="2023-08-08T07:50:40.043" v="3613" actId="20577"/>
            <ac:spMkLst>
              <pc:docMk/>
              <pc:sldMasterMk cId="3147357156" sldId="2147483809"/>
              <pc:sldLayoutMk cId="2835410433" sldId="2147483810"/>
              <ac:spMk id="5" creationId="{59D2ECB1-66C2-765B-F8B8-A4BEC93069EA}"/>
            </ac:spMkLst>
          </pc:spChg>
          <pc:spChg chg="mod">
            <ac:chgData name="Simon Shaxted" userId="9f9508456a4a5dab" providerId="LiveId" clId="{D94B20FD-09CB-497C-8FE9-C19589433614}" dt="2023-08-08T07:48:49.892" v="3524" actId="20577"/>
            <ac:spMkLst>
              <pc:docMk/>
              <pc:sldMasterMk cId="3147357156" sldId="2147483809"/>
              <pc:sldLayoutMk cId="2835410433" sldId="2147483810"/>
              <ac:spMk id="6" creationId="{53693442-5CB7-7CAF-1BEE-1FF158B2935D}"/>
            </ac:spMkLst>
          </pc:spChg>
          <pc:spChg chg="mod">
            <ac:chgData name="Simon Shaxted" userId="9f9508456a4a5dab" providerId="LiveId" clId="{D94B20FD-09CB-497C-8FE9-C19589433614}" dt="2023-08-08T07:50:25.924" v="3583" actId="20577"/>
            <ac:spMkLst>
              <pc:docMk/>
              <pc:sldMasterMk cId="3147357156" sldId="2147483809"/>
              <pc:sldLayoutMk cId="2835410433" sldId="2147483810"/>
              <ac:spMk id="24" creationId="{3C13EE68-7ABC-E9FB-07BE-E79E2D495CEA}"/>
            </ac:spMkLst>
          </pc:spChg>
        </pc:sldLayoutChg>
        <pc:sldLayoutChg chg="mod setBg">
          <pc:chgData name="Simon Shaxted" userId="9f9508456a4a5dab" providerId="LiveId" clId="{D94B20FD-09CB-497C-8FE9-C19589433614}" dt="2023-08-08T07:54:26.781" v="3623" actId="6014"/>
          <pc:sldLayoutMkLst>
            <pc:docMk/>
            <pc:sldMasterMk cId="3147357156" sldId="2147483809"/>
            <pc:sldLayoutMk cId="1846589417" sldId="2147483811"/>
          </pc:sldLayoutMkLst>
        </pc:sldLayoutChg>
        <pc:sldLayoutChg chg="mod setBg">
          <pc:chgData name="Simon Shaxted" userId="9f9508456a4a5dab" providerId="LiveId" clId="{D94B20FD-09CB-497C-8FE9-C19589433614}" dt="2023-08-08T07:54:38.521" v="3624" actId="6014"/>
          <pc:sldLayoutMkLst>
            <pc:docMk/>
            <pc:sldMasterMk cId="3147357156" sldId="2147483809"/>
            <pc:sldLayoutMk cId="1167251616" sldId="2147483812"/>
          </pc:sldLayoutMkLst>
        </pc:sldLayoutChg>
        <pc:sldLayoutChg chg="mod setBg">
          <pc:chgData name="Simon Shaxted" userId="9f9508456a4a5dab" providerId="LiveId" clId="{D94B20FD-09CB-497C-8FE9-C19589433614}" dt="2023-08-08T07:58:19.174" v="3634" actId="6014"/>
          <pc:sldLayoutMkLst>
            <pc:docMk/>
            <pc:sldMasterMk cId="3147357156" sldId="2147483809"/>
            <pc:sldLayoutMk cId="3506582601" sldId="2147483813"/>
          </pc:sldLayoutMkLst>
        </pc:sldLayoutChg>
        <pc:sldLayoutChg chg="mod setBg">
          <pc:chgData name="Simon Shaxted" userId="9f9508456a4a5dab" providerId="LiveId" clId="{D94B20FD-09CB-497C-8FE9-C19589433614}" dt="2023-08-08T07:58:34.061" v="3635" actId="6014"/>
          <pc:sldLayoutMkLst>
            <pc:docMk/>
            <pc:sldMasterMk cId="3147357156" sldId="2147483809"/>
            <pc:sldLayoutMk cId="3460238171" sldId="2147483814"/>
          </pc:sldLayoutMkLst>
        </pc:sldLayoutChg>
        <pc:sldLayoutChg chg="mod setBg">
          <pc:chgData name="Simon Shaxted" userId="9f9508456a4a5dab" providerId="LiveId" clId="{D94B20FD-09CB-497C-8FE9-C19589433614}" dt="2023-08-08T08:00:24.571" v="3642" actId="6014"/>
          <pc:sldLayoutMkLst>
            <pc:docMk/>
            <pc:sldMasterMk cId="3147357156" sldId="2147483809"/>
            <pc:sldLayoutMk cId="1268263400" sldId="2147483815"/>
          </pc:sldLayoutMkLst>
        </pc:sldLayoutChg>
      </pc:sldMasterChg>
      <pc:sldMasterChg chg="addSp delSp modSp mod setBg modSldLayout">
        <pc:chgData name="Simon Shaxted" userId="9f9508456a4a5dab" providerId="LiveId" clId="{D94B20FD-09CB-497C-8FE9-C19589433614}" dt="2023-08-08T08:33:53.284" v="3786" actId="6014"/>
        <pc:sldMasterMkLst>
          <pc:docMk/>
          <pc:sldMasterMk cId="214980577" sldId="2147483816"/>
        </pc:sldMasterMkLst>
        <pc:spChg chg="add mod ord">
          <ac:chgData name="Simon Shaxted" userId="9f9508456a4a5dab" providerId="LiveId" clId="{D94B20FD-09CB-497C-8FE9-C19589433614}" dt="2023-08-08T08:04:25.094" v="3652" actId="167"/>
          <ac:spMkLst>
            <pc:docMk/>
            <pc:sldMasterMk cId="214980577" sldId="2147483816"/>
            <ac:spMk id="3" creationId="{FD6B8E3E-B86F-7FFB-7BBF-67B0F5967729}"/>
          </ac:spMkLst>
        </pc:spChg>
        <pc:spChg chg="del">
          <ac:chgData name="Simon Shaxted" userId="9f9508456a4a5dab" providerId="LiveId" clId="{D94B20FD-09CB-497C-8FE9-C19589433614}" dt="2023-08-08T08:04:22.370" v="3650" actId="478"/>
          <ac:spMkLst>
            <pc:docMk/>
            <pc:sldMasterMk cId="214980577" sldId="2147483816"/>
            <ac:spMk id="6" creationId="{52B0D346-7417-BAA2-CA1A-D30482FB61B6}"/>
          </ac:spMkLst>
        </pc:spChg>
        <pc:picChg chg="ord">
          <ac:chgData name="Simon Shaxted" userId="9f9508456a4a5dab" providerId="LiveId" clId="{D94B20FD-09CB-497C-8FE9-C19589433614}" dt="2023-08-08T08:04:28.644" v="3653" actId="167"/>
          <ac:picMkLst>
            <pc:docMk/>
            <pc:sldMasterMk cId="214980577" sldId="2147483816"/>
            <ac:picMk id="10" creationId="{2CACB844-F517-DDC7-5097-C0B4D14E7FEE}"/>
          </ac:picMkLst>
        </pc:picChg>
        <pc:sldLayoutChg chg="mod setBg">
          <pc:chgData name="Simon Shaxted" userId="9f9508456a4a5dab" providerId="LiveId" clId="{D94B20FD-09CB-497C-8FE9-C19589433614}" dt="2023-08-08T08:13:59.021" v="3666" actId="6014"/>
          <pc:sldLayoutMkLst>
            <pc:docMk/>
            <pc:sldMasterMk cId="214980577" sldId="2147483816"/>
            <pc:sldLayoutMk cId="4018683898" sldId="2147483817"/>
          </pc:sldLayoutMkLst>
        </pc:sldLayoutChg>
        <pc:sldLayoutChg chg="mod setBg">
          <pc:chgData name="Simon Shaxted" userId="9f9508456a4a5dab" providerId="LiveId" clId="{D94B20FD-09CB-497C-8FE9-C19589433614}" dt="2023-08-08T08:14:09.851" v="3667" actId="6014"/>
          <pc:sldLayoutMkLst>
            <pc:docMk/>
            <pc:sldMasterMk cId="214980577" sldId="2147483816"/>
            <pc:sldLayoutMk cId="3139837993" sldId="2147483818"/>
          </pc:sldLayoutMkLst>
        </pc:sldLayoutChg>
        <pc:sldLayoutChg chg="mod setBg">
          <pc:chgData name="Simon Shaxted" userId="9f9508456a4a5dab" providerId="LiveId" clId="{D94B20FD-09CB-497C-8FE9-C19589433614}" dt="2023-08-08T08:14:20.791" v="3668" actId="6014"/>
          <pc:sldLayoutMkLst>
            <pc:docMk/>
            <pc:sldMasterMk cId="214980577" sldId="2147483816"/>
            <pc:sldLayoutMk cId="2607361856" sldId="2147483819"/>
          </pc:sldLayoutMkLst>
        </pc:sldLayoutChg>
        <pc:sldLayoutChg chg="mod setBg">
          <pc:chgData name="Simon Shaxted" userId="9f9508456a4a5dab" providerId="LiveId" clId="{D94B20FD-09CB-497C-8FE9-C19589433614}" dt="2023-08-08T08:14:28.444" v="3669" actId="6014"/>
          <pc:sldLayoutMkLst>
            <pc:docMk/>
            <pc:sldMasterMk cId="214980577" sldId="2147483816"/>
            <pc:sldLayoutMk cId="2402928173" sldId="2147483820"/>
          </pc:sldLayoutMkLst>
        </pc:sldLayoutChg>
        <pc:sldLayoutChg chg="mod setBg">
          <pc:chgData name="Simon Shaxted" userId="9f9508456a4a5dab" providerId="LiveId" clId="{D94B20FD-09CB-497C-8FE9-C19589433614}" dt="2023-08-08T08:14:37.204" v="3670" actId="6014"/>
          <pc:sldLayoutMkLst>
            <pc:docMk/>
            <pc:sldMasterMk cId="214980577" sldId="2147483816"/>
            <pc:sldLayoutMk cId="312049844" sldId="2147483821"/>
          </pc:sldLayoutMkLst>
        </pc:sldLayoutChg>
        <pc:sldLayoutChg chg="mod setBg">
          <pc:chgData name="Simon Shaxted" userId="9f9508456a4a5dab" providerId="LiveId" clId="{D94B20FD-09CB-497C-8FE9-C19589433614}" dt="2023-08-08T08:14:47.651" v="3671" actId="6014"/>
          <pc:sldLayoutMkLst>
            <pc:docMk/>
            <pc:sldMasterMk cId="214980577" sldId="2147483816"/>
            <pc:sldLayoutMk cId="1036963160" sldId="2147483822"/>
          </pc:sldLayoutMkLst>
        </pc:sldLayoutChg>
      </pc:sldMasterChg>
      <pc:sldMasterChg chg="setBg">
        <pc:chgData name="Simon Shaxted" userId="9f9508456a4a5dab" providerId="LiveId" clId="{D94B20FD-09CB-497C-8FE9-C19589433614}" dt="2023-08-08T08:03:16.598" v="3646"/>
        <pc:sldMasterMkLst>
          <pc:docMk/>
          <pc:sldMasterMk cId="1120899869" sldId="2147483816"/>
        </pc:sldMasterMkLst>
      </pc:sldMasterChg>
      <pc:sldMasterChg chg="addSp delSp modSp mod setBg modSldLayout">
        <pc:chgData name="Simon Shaxted" userId="9f9508456a4a5dab" providerId="LiveId" clId="{D94B20FD-09CB-497C-8FE9-C19589433614}" dt="2023-08-08T08:23:12.254" v="3723" actId="735"/>
        <pc:sldMasterMkLst>
          <pc:docMk/>
          <pc:sldMasterMk cId="964749415" sldId="2147483823"/>
        </pc:sldMasterMkLst>
        <pc:spChg chg="add mod ord">
          <ac:chgData name="Simon Shaxted" userId="9f9508456a4a5dab" providerId="LiveId" clId="{D94B20FD-09CB-497C-8FE9-C19589433614}" dt="2023-08-08T08:18:02.230" v="3678" actId="167"/>
          <ac:spMkLst>
            <pc:docMk/>
            <pc:sldMasterMk cId="964749415" sldId="2147483823"/>
            <ac:spMk id="3" creationId="{B3D6C746-A29D-545F-4275-C94F64A2C39C}"/>
          </ac:spMkLst>
        </pc:spChg>
        <pc:spChg chg="del">
          <ac:chgData name="Simon Shaxted" userId="9f9508456a4a5dab" providerId="LiveId" clId="{D94B20FD-09CB-497C-8FE9-C19589433614}" dt="2023-08-08T08:17:55.197" v="3676" actId="478"/>
          <ac:spMkLst>
            <pc:docMk/>
            <pc:sldMasterMk cId="964749415" sldId="2147483823"/>
            <ac:spMk id="6" creationId="{52B0D346-7417-BAA2-CA1A-D30482FB61B6}"/>
          </ac:spMkLst>
        </pc:spChg>
        <pc:picChg chg="ord">
          <ac:chgData name="Simon Shaxted" userId="9f9508456a4a5dab" providerId="LiveId" clId="{D94B20FD-09CB-497C-8FE9-C19589433614}" dt="2023-08-08T08:18:06.797" v="3679" actId="167"/>
          <ac:picMkLst>
            <pc:docMk/>
            <pc:sldMasterMk cId="964749415" sldId="2147483823"/>
            <ac:picMk id="10" creationId="{2CACB844-F517-DDC7-5097-C0B4D14E7FEE}"/>
          </ac:picMkLst>
        </pc:picChg>
        <pc:sldLayoutChg chg="mod setBg">
          <pc:chgData name="Simon Shaxted" userId="9f9508456a4a5dab" providerId="LiveId" clId="{D94B20FD-09CB-497C-8FE9-C19589433614}" dt="2023-08-08T08:18:31.098" v="3681" actId="6014"/>
          <pc:sldLayoutMkLst>
            <pc:docMk/>
            <pc:sldMasterMk cId="964749415" sldId="2147483823"/>
            <pc:sldLayoutMk cId="3023143170" sldId="2147483824"/>
          </pc:sldLayoutMkLst>
        </pc:sldLayoutChg>
        <pc:sldLayoutChg chg="mod setBg">
          <pc:chgData name="Simon Shaxted" userId="9f9508456a4a5dab" providerId="LiveId" clId="{D94B20FD-09CB-497C-8FE9-C19589433614}" dt="2023-08-08T08:18:36.368" v="3682" actId="6014"/>
          <pc:sldLayoutMkLst>
            <pc:docMk/>
            <pc:sldMasterMk cId="964749415" sldId="2147483823"/>
            <pc:sldLayoutMk cId="1437880635" sldId="2147483825"/>
          </pc:sldLayoutMkLst>
        </pc:sldLayoutChg>
        <pc:sldLayoutChg chg="mod setBg">
          <pc:chgData name="Simon Shaxted" userId="9f9508456a4a5dab" providerId="LiveId" clId="{D94B20FD-09CB-497C-8FE9-C19589433614}" dt="2023-08-08T08:18:43.289" v="3683" actId="6014"/>
          <pc:sldLayoutMkLst>
            <pc:docMk/>
            <pc:sldMasterMk cId="964749415" sldId="2147483823"/>
            <pc:sldLayoutMk cId="3953187008" sldId="2147483826"/>
          </pc:sldLayoutMkLst>
        </pc:sldLayoutChg>
        <pc:sldLayoutChg chg="mod setBg">
          <pc:chgData name="Simon Shaxted" userId="9f9508456a4a5dab" providerId="LiveId" clId="{D94B20FD-09CB-497C-8FE9-C19589433614}" dt="2023-08-08T08:18:49.935" v="3684" actId="6014"/>
          <pc:sldLayoutMkLst>
            <pc:docMk/>
            <pc:sldMasterMk cId="964749415" sldId="2147483823"/>
            <pc:sldLayoutMk cId="3323052919" sldId="2147483827"/>
          </pc:sldLayoutMkLst>
        </pc:sldLayoutChg>
        <pc:sldLayoutChg chg="mod setBg">
          <pc:chgData name="Simon Shaxted" userId="9f9508456a4a5dab" providerId="LiveId" clId="{D94B20FD-09CB-497C-8FE9-C19589433614}" dt="2023-08-08T08:19:03.137" v="3685" actId="6014"/>
          <pc:sldLayoutMkLst>
            <pc:docMk/>
            <pc:sldMasterMk cId="964749415" sldId="2147483823"/>
            <pc:sldLayoutMk cId="1585656588" sldId="2147483828"/>
          </pc:sldLayoutMkLst>
        </pc:sldLayoutChg>
        <pc:sldLayoutChg chg="mod setBg">
          <pc:chgData name="Simon Shaxted" userId="9f9508456a4a5dab" providerId="LiveId" clId="{D94B20FD-09CB-497C-8FE9-C19589433614}" dt="2023-08-08T08:19:09.504" v="3686" actId="6014"/>
          <pc:sldLayoutMkLst>
            <pc:docMk/>
            <pc:sldMasterMk cId="964749415" sldId="2147483823"/>
            <pc:sldLayoutMk cId="556648136" sldId="2147483829"/>
          </pc:sldLayoutMkLst>
        </pc:sldLayoutChg>
      </pc:sldMasterChg>
      <pc:sldMasterChg chg="addSp delSp modSp mod setBg modSldLayout">
        <pc:chgData name="Simon Shaxted" userId="9f9508456a4a5dab" providerId="LiveId" clId="{D94B20FD-09CB-497C-8FE9-C19589433614}" dt="2023-08-08T08:22:30.030" v="3719" actId="6014"/>
        <pc:sldMasterMkLst>
          <pc:docMk/>
          <pc:sldMasterMk cId="2877208244" sldId="2147483830"/>
        </pc:sldMasterMkLst>
        <pc:spChg chg="del">
          <ac:chgData name="Simon Shaxted" userId="9f9508456a4a5dab" providerId="LiveId" clId="{D94B20FD-09CB-497C-8FE9-C19589433614}" dt="2023-08-08T08:20:41.648" v="3697" actId="478"/>
          <ac:spMkLst>
            <pc:docMk/>
            <pc:sldMasterMk cId="2877208244" sldId="2147483830"/>
            <ac:spMk id="3" creationId="{B3D6C746-A29D-545F-4275-C94F64A2C39C}"/>
          </ac:spMkLst>
        </pc:spChg>
        <pc:spChg chg="add mod ord">
          <ac:chgData name="Simon Shaxted" userId="9f9508456a4a5dab" providerId="LiveId" clId="{D94B20FD-09CB-497C-8FE9-C19589433614}" dt="2023-08-08T08:20:44.276" v="3699" actId="167"/>
          <ac:spMkLst>
            <pc:docMk/>
            <pc:sldMasterMk cId="2877208244" sldId="2147483830"/>
            <ac:spMk id="4" creationId="{0091C11D-B06B-F3D6-8E9A-567C1997FB8B}"/>
          </ac:spMkLst>
        </pc:spChg>
        <pc:picChg chg="ord">
          <ac:chgData name="Simon Shaxted" userId="9f9508456a4a5dab" providerId="LiveId" clId="{D94B20FD-09CB-497C-8FE9-C19589433614}" dt="2023-08-08T08:20:46.285" v="3700" actId="167"/>
          <ac:picMkLst>
            <pc:docMk/>
            <pc:sldMasterMk cId="2877208244" sldId="2147483830"/>
            <ac:picMk id="10" creationId="{2CACB844-F517-DDC7-5097-C0B4D14E7FEE}"/>
          </ac:picMkLst>
        </pc:picChg>
        <pc:sldLayoutChg chg="modSp mod setBg">
          <pc:chgData name="Simon Shaxted" userId="9f9508456a4a5dab" providerId="LiveId" clId="{D94B20FD-09CB-497C-8FE9-C19589433614}" dt="2023-08-08T08:21:56.155" v="3714" actId="6014"/>
          <pc:sldLayoutMkLst>
            <pc:docMk/>
            <pc:sldMasterMk cId="2877208244" sldId="2147483830"/>
            <pc:sldLayoutMk cId="3369262284" sldId="2147483831"/>
          </pc:sldLayoutMkLst>
          <pc:spChg chg="mod">
            <ac:chgData name="Simon Shaxted" userId="9f9508456a4a5dab" providerId="LiveId" clId="{D94B20FD-09CB-497C-8FE9-C19589433614}" dt="2023-08-08T08:21:03.553" v="3701" actId="207"/>
            <ac:spMkLst>
              <pc:docMk/>
              <pc:sldMasterMk cId="2877208244" sldId="2147483830"/>
              <pc:sldLayoutMk cId="3369262284" sldId="2147483831"/>
              <ac:spMk id="2" creationId="{8E005DC3-AC87-02C4-8E54-AC3911D14CC8}"/>
            </ac:spMkLst>
          </pc:spChg>
        </pc:sldLayoutChg>
        <pc:sldLayoutChg chg="modSp mod setBg">
          <pc:chgData name="Simon Shaxted" userId="9f9508456a4a5dab" providerId="LiveId" clId="{D94B20FD-09CB-497C-8FE9-C19589433614}" dt="2023-08-08T08:22:04.581" v="3715" actId="6014"/>
          <pc:sldLayoutMkLst>
            <pc:docMk/>
            <pc:sldMasterMk cId="2877208244" sldId="2147483830"/>
            <pc:sldLayoutMk cId="1779690730" sldId="2147483832"/>
          </pc:sldLayoutMkLst>
          <pc:spChg chg="mod">
            <ac:chgData name="Simon Shaxted" userId="9f9508456a4a5dab" providerId="LiveId" clId="{D94B20FD-09CB-497C-8FE9-C19589433614}" dt="2023-08-08T08:21:08.290" v="3702" actId="207"/>
            <ac:spMkLst>
              <pc:docMk/>
              <pc:sldMasterMk cId="2877208244" sldId="2147483830"/>
              <pc:sldLayoutMk cId="1779690730" sldId="2147483832"/>
              <ac:spMk id="2" creationId="{8E005DC3-AC87-02C4-8E54-AC3911D14CC8}"/>
            </ac:spMkLst>
          </pc:spChg>
        </pc:sldLayoutChg>
        <pc:sldLayoutChg chg="modSp mod setBg">
          <pc:chgData name="Simon Shaxted" userId="9f9508456a4a5dab" providerId="LiveId" clId="{D94B20FD-09CB-497C-8FE9-C19589433614}" dt="2023-08-08T08:22:11.149" v="3716" actId="6014"/>
          <pc:sldLayoutMkLst>
            <pc:docMk/>
            <pc:sldMasterMk cId="2877208244" sldId="2147483830"/>
            <pc:sldLayoutMk cId="2429484621" sldId="2147483833"/>
          </pc:sldLayoutMkLst>
          <pc:spChg chg="mod">
            <ac:chgData name="Simon Shaxted" userId="9f9508456a4a5dab" providerId="LiveId" clId="{D94B20FD-09CB-497C-8FE9-C19589433614}" dt="2023-08-08T08:21:13.422" v="3703" actId="207"/>
            <ac:spMkLst>
              <pc:docMk/>
              <pc:sldMasterMk cId="2877208244" sldId="2147483830"/>
              <pc:sldLayoutMk cId="2429484621" sldId="2147483833"/>
              <ac:spMk id="2" creationId="{8E005DC3-AC87-02C4-8E54-AC3911D14CC8}"/>
            </ac:spMkLst>
          </pc:spChg>
        </pc:sldLayoutChg>
        <pc:sldLayoutChg chg="modSp mod setBg">
          <pc:chgData name="Simon Shaxted" userId="9f9508456a4a5dab" providerId="LiveId" clId="{D94B20FD-09CB-497C-8FE9-C19589433614}" dt="2023-08-08T08:22:17.049" v="3717" actId="6014"/>
          <pc:sldLayoutMkLst>
            <pc:docMk/>
            <pc:sldMasterMk cId="2877208244" sldId="2147483830"/>
            <pc:sldLayoutMk cId="3916673771" sldId="2147483834"/>
          </pc:sldLayoutMkLst>
          <pc:spChg chg="mod">
            <ac:chgData name="Simon Shaxted" userId="9f9508456a4a5dab" providerId="LiveId" clId="{D94B20FD-09CB-497C-8FE9-C19589433614}" dt="2023-08-08T08:21:17.245" v="3704" actId="207"/>
            <ac:spMkLst>
              <pc:docMk/>
              <pc:sldMasterMk cId="2877208244" sldId="2147483830"/>
              <pc:sldLayoutMk cId="3916673771" sldId="2147483834"/>
              <ac:spMk id="2" creationId="{8E005DC3-AC87-02C4-8E54-AC3911D14CC8}"/>
            </ac:spMkLst>
          </pc:spChg>
        </pc:sldLayoutChg>
        <pc:sldLayoutChg chg="modSp mod setBg">
          <pc:chgData name="Simon Shaxted" userId="9f9508456a4a5dab" providerId="LiveId" clId="{D94B20FD-09CB-497C-8FE9-C19589433614}" dt="2023-08-08T08:22:22.866" v="3718" actId="6014"/>
          <pc:sldLayoutMkLst>
            <pc:docMk/>
            <pc:sldMasterMk cId="2877208244" sldId="2147483830"/>
            <pc:sldLayoutMk cId="1622877680" sldId="2147483835"/>
          </pc:sldLayoutMkLst>
          <pc:spChg chg="mod">
            <ac:chgData name="Simon Shaxted" userId="9f9508456a4a5dab" providerId="LiveId" clId="{D94B20FD-09CB-497C-8FE9-C19589433614}" dt="2023-08-08T08:21:23.077" v="3705" actId="207"/>
            <ac:spMkLst>
              <pc:docMk/>
              <pc:sldMasterMk cId="2877208244" sldId="2147483830"/>
              <pc:sldLayoutMk cId="1622877680" sldId="2147483835"/>
              <ac:spMk id="2" creationId="{8E005DC3-AC87-02C4-8E54-AC3911D14CC8}"/>
            </ac:spMkLst>
          </pc:spChg>
        </pc:sldLayoutChg>
        <pc:sldLayoutChg chg="modSp mod setBg">
          <pc:chgData name="Simon Shaxted" userId="9f9508456a4a5dab" providerId="LiveId" clId="{D94B20FD-09CB-497C-8FE9-C19589433614}" dt="2023-08-08T08:22:30.030" v="3719" actId="6014"/>
          <pc:sldLayoutMkLst>
            <pc:docMk/>
            <pc:sldMasterMk cId="2877208244" sldId="2147483830"/>
            <pc:sldLayoutMk cId="1247025844" sldId="2147483836"/>
          </pc:sldLayoutMkLst>
          <pc:spChg chg="mod">
            <ac:chgData name="Simon Shaxted" userId="9f9508456a4a5dab" providerId="LiveId" clId="{D94B20FD-09CB-497C-8FE9-C19589433614}" dt="2023-08-08T08:21:32.539" v="3706" actId="207"/>
            <ac:spMkLst>
              <pc:docMk/>
              <pc:sldMasterMk cId="2877208244" sldId="2147483830"/>
              <pc:sldLayoutMk cId="1247025844" sldId="2147483836"/>
              <ac:spMk id="2" creationId="{8E005DC3-AC87-02C4-8E54-AC3911D14CC8}"/>
            </ac:spMkLst>
          </pc:spChg>
        </pc:sldLayoutChg>
      </pc:sldMasterChg>
    </pc:docChg>
  </pc:docChgLst>
  <pc:docChgLst>
    <pc:chgData name="Simon Shaxted" userId="9f9508456a4a5dab" providerId="LiveId" clId="{53DF8D8A-B524-44C4-8F22-7074E8F7CF6C}"/>
    <pc:docChg chg="undo redo custSel modSld modMainMaster">
      <pc:chgData name="Simon Shaxted" userId="9f9508456a4a5dab" providerId="LiveId" clId="{53DF8D8A-B524-44C4-8F22-7074E8F7CF6C}" dt="2023-09-01T15:42:50.980" v="835"/>
      <pc:docMkLst>
        <pc:docMk/>
      </pc:docMkLst>
      <pc:sldMasterChg chg="modSldLayout">
        <pc:chgData name="Simon Shaxted" userId="9f9508456a4a5dab" providerId="LiveId" clId="{53DF8D8A-B524-44C4-8F22-7074E8F7CF6C}" dt="2023-09-01T10:01:42.894" v="1" actId="6014"/>
        <pc:sldMasterMkLst>
          <pc:docMk/>
          <pc:sldMasterMk cId="1307841505" sldId="2147483690"/>
        </pc:sldMasterMkLst>
        <pc:sldLayoutChg chg="mod">
          <pc:chgData name="Simon Shaxted" userId="9f9508456a4a5dab" providerId="LiveId" clId="{53DF8D8A-B524-44C4-8F22-7074E8F7CF6C}" dt="2023-09-01T10:01:42.894" v="1" actId="6014"/>
          <pc:sldLayoutMkLst>
            <pc:docMk/>
            <pc:sldMasterMk cId="1307841505" sldId="2147483690"/>
            <pc:sldLayoutMk cId="824499018" sldId="2147483845"/>
          </pc:sldLayoutMkLst>
        </pc:sldLayoutChg>
      </pc:sldMasterChg>
      <pc:sldMasterChg chg="modSldLayout">
        <pc:chgData name="Simon Shaxted" userId="9f9508456a4a5dab" providerId="LiveId" clId="{53DF8D8A-B524-44C4-8F22-7074E8F7CF6C}" dt="2023-09-01T10:01:11.310" v="0" actId="6014"/>
        <pc:sldMasterMkLst>
          <pc:docMk/>
          <pc:sldMasterMk cId="214336556" sldId="2147483698"/>
        </pc:sldMasterMkLst>
        <pc:sldLayoutChg chg="mod">
          <pc:chgData name="Simon Shaxted" userId="9f9508456a4a5dab" providerId="LiveId" clId="{53DF8D8A-B524-44C4-8F22-7074E8F7CF6C}" dt="2023-09-01T10:01:11.310" v="0" actId="6014"/>
          <pc:sldLayoutMkLst>
            <pc:docMk/>
            <pc:sldMasterMk cId="214336556" sldId="2147483698"/>
            <pc:sldLayoutMk cId="2684137716" sldId="2147483846"/>
          </pc:sldLayoutMkLst>
        </pc:sldLayoutChg>
      </pc:sldMasterChg>
      <pc:sldMasterChg chg="addSp delSp modSp mod">
        <pc:chgData name="Simon Shaxted" userId="9f9508456a4a5dab" providerId="LiveId" clId="{53DF8D8A-B524-44C4-8F22-7074E8F7CF6C}" dt="2023-09-01T14:15:40.215" v="540" actId="478"/>
        <pc:sldMasterMkLst>
          <pc:docMk/>
          <pc:sldMasterMk cId="4114493599" sldId="2147483700"/>
        </pc:sldMasterMkLst>
        <pc:spChg chg="add mod ord">
          <ac:chgData name="Simon Shaxted" userId="9f9508456a4a5dab" providerId="LiveId" clId="{53DF8D8A-B524-44C4-8F22-7074E8F7CF6C}" dt="2023-09-01T14:15:36.438" v="539" actId="167"/>
          <ac:spMkLst>
            <pc:docMk/>
            <pc:sldMasterMk cId="4114493599" sldId="2147483700"/>
            <ac:spMk id="2" creationId="{08C584B9-471D-01DD-9DD7-9B51D9E00B42}"/>
          </ac:spMkLst>
        </pc:spChg>
        <pc:spChg chg="del">
          <ac:chgData name="Simon Shaxted" userId="9f9508456a4a5dab" providerId="LiveId" clId="{53DF8D8A-B524-44C4-8F22-7074E8F7CF6C}" dt="2023-09-01T14:15:40.215" v="540" actId="478"/>
          <ac:spMkLst>
            <pc:docMk/>
            <pc:sldMasterMk cId="4114493599" sldId="2147483700"/>
            <ac:spMk id="5" creationId="{94320091-928B-0355-801A-5B7CD4200678}"/>
          </ac:spMkLst>
        </pc:spChg>
      </pc:sldMasterChg>
      <pc:sldMasterChg chg="addSldLayout modSldLayout">
        <pc:chgData name="Simon Shaxted" userId="9f9508456a4a5dab" providerId="LiveId" clId="{53DF8D8A-B524-44C4-8F22-7074E8F7CF6C}" dt="2023-09-01T15:21:02.286" v="666" actId="6014"/>
        <pc:sldMasterMkLst>
          <pc:docMk/>
          <pc:sldMasterMk cId="3610234048" sldId="2147483708"/>
        </pc:sldMasterMkLst>
        <pc:sldLayoutChg chg="modSp add mod modTransition">
          <pc:chgData name="Simon Shaxted" userId="9f9508456a4a5dab" providerId="LiveId" clId="{53DF8D8A-B524-44C4-8F22-7074E8F7CF6C}" dt="2023-09-01T15:21:02.286" v="666" actId="6014"/>
          <pc:sldLayoutMkLst>
            <pc:docMk/>
            <pc:sldMasterMk cId="3610234048" sldId="2147483708"/>
            <pc:sldLayoutMk cId="2855302321" sldId="2147483838"/>
          </pc:sldLayoutMkLst>
          <pc:spChg chg="mod">
            <ac:chgData name="Simon Shaxted" userId="9f9508456a4a5dab" providerId="LiveId" clId="{53DF8D8A-B524-44C4-8F22-7074E8F7CF6C}" dt="2023-09-01T15:20:35.114" v="665" actId="20577"/>
            <ac:spMkLst>
              <pc:docMk/>
              <pc:sldMasterMk cId="3610234048" sldId="2147483708"/>
              <pc:sldLayoutMk cId="2855302321" sldId="2147483838"/>
              <ac:spMk id="4" creationId="{51D4280B-AF5A-5AEB-884F-8BA5942B4E08}"/>
            </ac:spMkLst>
          </pc:spChg>
        </pc:sldLayoutChg>
      </pc:sldMasterChg>
      <pc:sldMasterChg chg="addSp delSp modSp mod">
        <pc:chgData name="Simon Shaxted" userId="9f9508456a4a5dab" providerId="LiveId" clId="{53DF8D8A-B524-44C4-8F22-7074E8F7CF6C}" dt="2023-09-01T14:16:09.970" v="546" actId="478"/>
        <pc:sldMasterMkLst>
          <pc:docMk/>
          <pc:sldMasterMk cId="1321125317" sldId="2147483713"/>
        </pc:sldMasterMkLst>
        <pc:spChg chg="add mod ord">
          <ac:chgData name="Simon Shaxted" userId="9f9508456a4a5dab" providerId="LiveId" clId="{53DF8D8A-B524-44C4-8F22-7074E8F7CF6C}" dt="2023-09-01T14:16:06.514" v="545" actId="167"/>
          <ac:spMkLst>
            <pc:docMk/>
            <pc:sldMasterMk cId="1321125317" sldId="2147483713"/>
            <ac:spMk id="2" creationId="{4BACA0C4-8273-BF03-F829-A6154C5E9DF3}"/>
          </ac:spMkLst>
        </pc:spChg>
        <pc:spChg chg="del">
          <ac:chgData name="Simon Shaxted" userId="9f9508456a4a5dab" providerId="LiveId" clId="{53DF8D8A-B524-44C4-8F22-7074E8F7CF6C}" dt="2023-09-01T14:16:09.970" v="546" actId="478"/>
          <ac:spMkLst>
            <pc:docMk/>
            <pc:sldMasterMk cId="1321125317" sldId="2147483713"/>
            <ac:spMk id="9" creationId="{6F657AA3-C3ED-535E-8232-20312260D1F7}"/>
          </ac:spMkLst>
        </pc:spChg>
      </pc:sldMasterChg>
      <pc:sldMasterChg chg="addSp delSp modSp mod">
        <pc:chgData name="Simon Shaxted" userId="9f9508456a4a5dab" providerId="LiveId" clId="{53DF8D8A-B524-44C4-8F22-7074E8F7CF6C}" dt="2023-09-01T14:15:00.538" v="534" actId="478"/>
        <pc:sldMasterMkLst>
          <pc:docMk/>
          <pc:sldMasterMk cId="128930782" sldId="2147483724"/>
        </pc:sldMasterMkLst>
        <pc:spChg chg="del mod">
          <ac:chgData name="Simon Shaxted" userId="9f9508456a4a5dab" providerId="LiveId" clId="{53DF8D8A-B524-44C4-8F22-7074E8F7CF6C}" dt="2023-09-01T14:15:00.538" v="534" actId="478"/>
          <ac:spMkLst>
            <pc:docMk/>
            <pc:sldMasterMk cId="128930782" sldId="2147483724"/>
            <ac:spMk id="2" creationId="{E8902B91-56B5-17B4-6AA1-DBE6CE09903B}"/>
          </ac:spMkLst>
        </pc:spChg>
        <pc:spChg chg="add mod ord">
          <ac:chgData name="Simon Shaxted" userId="9f9508456a4a5dab" providerId="LiveId" clId="{53DF8D8A-B524-44C4-8F22-7074E8F7CF6C}" dt="2023-09-01T14:14:56.922" v="533" actId="167"/>
          <ac:spMkLst>
            <pc:docMk/>
            <pc:sldMasterMk cId="128930782" sldId="2147483724"/>
            <ac:spMk id="3" creationId="{3E8DA710-0D15-6C18-6AE5-7E0F5E248BC6}"/>
          </ac:spMkLst>
        </pc:spChg>
      </pc:sldMasterChg>
      <pc:sldMasterChg chg="modSldLayout sldLayoutOrd">
        <pc:chgData name="Simon Shaxted" userId="9f9508456a4a5dab" providerId="LiveId" clId="{53DF8D8A-B524-44C4-8F22-7074E8F7CF6C}" dt="2023-09-01T15:35:48.538" v="803" actId="14838"/>
        <pc:sldMasterMkLst>
          <pc:docMk/>
          <pc:sldMasterMk cId="2241275065" sldId="2147483727"/>
        </pc:sldMasterMkLst>
        <pc:sldLayoutChg chg="addSp modSp mod">
          <pc:chgData name="Simon Shaxted" userId="9f9508456a4a5dab" providerId="LiveId" clId="{53DF8D8A-B524-44C4-8F22-7074E8F7CF6C}" dt="2023-09-01T10:36:44.171" v="149" actId="20577"/>
          <pc:sldLayoutMkLst>
            <pc:docMk/>
            <pc:sldMasterMk cId="2241275065" sldId="2147483727"/>
            <pc:sldLayoutMk cId="596087607" sldId="2147483728"/>
          </pc:sldLayoutMkLst>
          <pc:spChg chg="mod">
            <ac:chgData name="Simon Shaxted" userId="9f9508456a4a5dab" providerId="LiveId" clId="{53DF8D8A-B524-44C4-8F22-7074E8F7CF6C}" dt="2023-09-01T10:35:58.669" v="70" actId="1076"/>
            <ac:spMkLst>
              <pc:docMk/>
              <pc:sldMasterMk cId="2241275065" sldId="2147483727"/>
              <pc:sldLayoutMk cId="596087607" sldId="2147483728"/>
              <ac:spMk id="4" creationId="{505F8246-5E9A-1411-4ACB-165830666304}"/>
            </ac:spMkLst>
          </pc:spChg>
          <pc:spChg chg="add mod">
            <ac:chgData name="Simon Shaxted" userId="9f9508456a4a5dab" providerId="LiveId" clId="{53DF8D8A-B524-44C4-8F22-7074E8F7CF6C}" dt="2023-09-01T10:35:21.378" v="66" actId="164"/>
            <ac:spMkLst>
              <pc:docMk/>
              <pc:sldMasterMk cId="2241275065" sldId="2147483727"/>
              <pc:sldLayoutMk cId="596087607" sldId="2147483728"/>
              <ac:spMk id="5" creationId="{7EA6353A-C88F-EBB6-6D48-549F2781003A}"/>
            </ac:spMkLst>
          </pc:spChg>
          <pc:spChg chg="add mod">
            <ac:chgData name="Simon Shaxted" userId="9f9508456a4a5dab" providerId="LiveId" clId="{53DF8D8A-B524-44C4-8F22-7074E8F7CF6C}" dt="2023-09-01T10:35:17.434" v="65" actId="164"/>
            <ac:spMkLst>
              <pc:docMk/>
              <pc:sldMasterMk cId="2241275065" sldId="2147483727"/>
              <pc:sldLayoutMk cId="596087607" sldId="2147483728"/>
              <ac:spMk id="7" creationId="{1B302412-8A8E-23C8-43F5-A30868F04A09}"/>
            </ac:spMkLst>
          </pc:spChg>
          <pc:spChg chg="add mod">
            <ac:chgData name="Simon Shaxted" userId="9f9508456a4a5dab" providerId="LiveId" clId="{53DF8D8A-B524-44C4-8F22-7074E8F7CF6C}" dt="2023-09-01T10:35:02.483" v="64" actId="164"/>
            <ac:spMkLst>
              <pc:docMk/>
              <pc:sldMasterMk cId="2241275065" sldId="2147483727"/>
              <pc:sldLayoutMk cId="596087607" sldId="2147483728"/>
              <ac:spMk id="9" creationId="{6AEED96E-B5B4-912D-A3BE-4C7EED3E5765}"/>
            </ac:spMkLst>
          </pc:spChg>
          <pc:spChg chg="add mod">
            <ac:chgData name="Simon Shaxted" userId="9f9508456a4a5dab" providerId="LiveId" clId="{53DF8D8A-B524-44C4-8F22-7074E8F7CF6C}" dt="2023-09-01T10:36:44.171" v="149" actId="20577"/>
            <ac:spMkLst>
              <pc:docMk/>
              <pc:sldMasterMk cId="2241275065" sldId="2147483727"/>
              <pc:sldLayoutMk cId="596087607" sldId="2147483728"/>
              <ac:spMk id="14" creationId="{8988E61E-1759-76CE-4925-92480FA110DA}"/>
            </ac:spMkLst>
          </pc:spChg>
          <pc:grpChg chg="add mod">
            <ac:chgData name="Simon Shaxted" userId="9f9508456a4a5dab" providerId="LiveId" clId="{53DF8D8A-B524-44C4-8F22-7074E8F7CF6C}" dt="2023-09-01T10:36:12.452" v="88" actId="1035"/>
            <ac:grpSpMkLst>
              <pc:docMk/>
              <pc:sldMasterMk cId="2241275065" sldId="2147483727"/>
              <pc:sldLayoutMk cId="596087607" sldId="2147483728"/>
              <ac:grpSpMk id="11" creationId="{91DBC32F-2C27-241F-3C88-93107B20BC4C}"/>
            </ac:grpSpMkLst>
          </pc:grpChg>
          <pc:grpChg chg="add mod">
            <ac:chgData name="Simon Shaxted" userId="9f9508456a4a5dab" providerId="LiveId" clId="{53DF8D8A-B524-44C4-8F22-7074E8F7CF6C}" dt="2023-09-01T10:36:12.452" v="88" actId="1035"/>
            <ac:grpSpMkLst>
              <pc:docMk/>
              <pc:sldMasterMk cId="2241275065" sldId="2147483727"/>
              <pc:sldLayoutMk cId="596087607" sldId="2147483728"/>
              <ac:grpSpMk id="12" creationId="{39EF1703-0292-8614-DBC3-6C9153DE968A}"/>
            </ac:grpSpMkLst>
          </pc:grpChg>
          <pc:grpChg chg="add mod">
            <ac:chgData name="Simon Shaxted" userId="9f9508456a4a5dab" providerId="LiveId" clId="{53DF8D8A-B524-44C4-8F22-7074E8F7CF6C}" dt="2023-09-01T10:36:12.452" v="88" actId="1035"/>
            <ac:grpSpMkLst>
              <pc:docMk/>
              <pc:sldMasterMk cId="2241275065" sldId="2147483727"/>
              <pc:sldLayoutMk cId="596087607" sldId="2147483728"/>
              <ac:grpSpMk id="13" creationId="{6C473D62-9334-554B-4E68-0CC1AEB1E702}"/>
            </ac:grpSpMkLst>
          </pc:grpChg>
          <pc:picChg chg="add mod">
            <ac:chgData name="Simon Shaxted" userId="9f9508456a4a5dab" providerId="LiveId" clId="{53DF8D8A-B524-44C4-8F22-7074E8F7CF6C}" dt="2023-09-01T10:35:21.378" v="66" actId="164"/>
            <ac:picMkLst>
              <pc:docMk/>
              <pc:sldMasterMk cId="2241275065" sldId="2147483727"/>
              <pc:sldLayoutMk cId="596087607" sldId="2147483728"/>
              <ac:picMk id="6" creationId="{B5E2BA56-7588-345C-590E-4755840E5DD4}"/>
            </ac:picMkLst>
          </pc:picChg>
          <pc:picChg chg="add mod">
            <ac:chgData name="Simon Shaxted" userId="9f9508456a4a5dab" providerId="LiveId" clId="{53DF8D8A-B524-44C4-8F22-7074E8F7CF6C}" dt="2023-09-01T10:35:17.434" v="65" actId="164"/>
            <ac:picMkLst>
              <pc:docMk/>
              <pc:sldMasterMk cId="2241275065" sldId="2147483727"/>
              <pc:sldLayoutMk cId="596087607" sldId="2147483728"/>
              <ac:picMk id="8" creationId="{DC22FCBB-67F5-E1D4-F2B4-D68E0F333E9A}"/>
            </ac:picMkLst>
          </pc:picChg>
          <pc:picChg chg="add mod">
            <ac:chgData name="Simon Shaxted" userId="9f9508456a4a5dab" providerId="LiveId" clId="{53DF8D8A-B524-44C4-8F22-7074E8F7CF6C}" dt="2023-09-01T10:35:02.483" v="64" actId="164"/>
            <ac:picMkLst>
              <pc:docMk/>
              <pc:sldMasterMk cId="2241275065" sldId="2147483727"/>
              <pc:sldLayoutMk cId="596087607" sldId="2147483728"/>
              <ac:picMk id="10" creationId="{FAA64118-57F6-3504-A477-2A54D5723AD4}"/>
            </ac:picMkLst>
          </pc:picChg>
        </pc:sldLayoutChg>
        <pc:sldLayoutChg chg="modSp mod">
          <pc:chgData name="Simon Shaxted" userId="9f9508456a4a5dab" providerId="LiveId" clId="{53DF8D8A-B524-44C4-8F22-7074E8F7CF6C}" dt="2023-09-01T15:35:48.538" v="803" actId="14838"/>
          <pc:sldLayoutMkLst>
            <pc:docMk/>
            <pc:sldMasterMk cId="2241275065" sldId="2147483727"/>
            <pc:sldLayoutMk cId="3303536651" sldId="2147483730"/>
          </pc:sldLayoutMkLst>
          <pc:spChg chg="mod">
            <ac:chgData name="Simon Shaxted" userId="9f9508456a4a5dab" providerId="LiveId" clId="{53DF8D8A-B524-44C4-8F22-7074E8F7CF6C}" dt="2023-09-01T11:33:00.460" v="334" actId="207"/>
            <ac:spMkLst>
              <pc:docMk/>
              <pc:sldMasterMk cId="2241275065" sldId="2147483727"/>
              <pc:sldLayoutMk cId="3303536651" sldId="2147483730"/>
              <ac:spMk id="5" creationId="{6872F2CC-9FDE-E364-8806-1E9628C7FAA8}"/>
            </ac:spMkLst>
          </pc:spChg>
          <pc:spChg chg="mod">
            <ac:chgData name="Simon Shaxted" userId="9f9508456a4a5dab" providerId="LiveId" clId="{53DF8D8A-B524-44C4-8F22-7074E8F7CF6C}" dt="2023-09-01T11:31:35.262" v="320" actId="2085"/>
            <ac:spMkLst>
              <pc:docMk/>
              <pc:sldMasterMk cId="2241275065" sldId="2147483727"/>
              <pc:sldLayoutMk cId="3303536651" sldId="2147483730"/>
              <ac:spMk id="8" creationId="{FC0B280E-FBF5-E03D-A0E0-BE7B1236ABCE}"/>
            </ac:spMkLst>
          </pc:spChg>
          <pc:spChg chg="mod">
            <ac:chgData name="Simon Shaxted" userId="9f9508456a4a5dab" providerId="LiveId" clId="{53DF8D8A-B524-44C4-8F22-7074E8F7CF6C}" dt="2023-09-01T15:35:48.538" v="803" actId="14838"/>
            <ac:spMkLst>
              <pc:docMk/>
              <pc:sldMasterMk cId="2241275065" sldId="2147483727"/>
              <pc:sldLayoutMk cId="3303536651" sldId="2147483730"/>
              <ac:spMk id="10" creationId="{12F4FD8D-FA07-0C66-DCE5-22395CF074A8}"/>
            </ac:spMkLst>
          </pc:spChg>
          <pc:spChg chg="mod">
            <ac:chgData name="Simon Shaxted" userId="9f9508456a4a5dab" providerId="LiveId" clId="{53DF8D8A-B524-44C4-8F22-7074E8F7CF6C}" dt="2023-09-01T11:33:00.460" v="334" actId="207"/>
            <ac:spMkLst>
              <pc:docMk/>
              <pc:sldMasterMk cId="2241275065" sldId="2147483727"/>
              <pc:sldLayoutMk cId="3303536651" sldId="2147483730"/>
              <ac:spMk id="12" creationId="{94B04400-BCE3-CB90-399C-00792C944242}"/>
            </ac:spMkLst>
          </pc:spChg>
          <pc:spChg chg="mod">
            <ac:chgData name="Simon Shaxted" userId="9f9508456a4a5dab" providerId="LiveId" clId="{53DF8D8A-B524-44C4-8F22-7074E8F7CF6C}" dt="2023-09-01T11:33:00.460" v="334" actId="207"/>
            <ac:spMkLst>
              <pc:docMk/>
              <pc:sldMasterMk cId="2241275065" sldId="2147483727"/>
              <pc:sldLayoutMk cId="3303536651" sldId="2147483730"/>
              <ac:spMk id="13" creationId="{B4E556FF-E173-41FE-FFFF-53B78C28D73C}"/>
            </ac:spMkLst>
          </pc:spChg>
        </pc:sldLayoutChg>
        <pc:sldLayoutChg chg="modSp mod">
          <pc:chgData name="Simon Shaxted" userId="9f9508456a4a5dab" providerId="LiveId" clId="{53DF8D8A-B524-44C4-8F22-7074E8F7CF6C}" dt="2023-09-01T14:35:35.458" v="595" actId="14861"/>
          <pc:sldLayoutMkLst>
            <pc:docMk/>
            <pc:sldMasterMk cId="2241275065" sldId="2147483727"/>
            <pc:sldLayoutMk cId="654728835" sldId="2147483731"/>
          </pc:sldLayoutMkLst>
          <pc:spChg chg="mod">
            <ac:chgData name="Simon Shaxted" userId="9f9508456a4a5dab" providerId="LiveId" clId="{53DF8D8A-B524-44C4-8F22-7074E8F7CF6C}" dt="2023-09-01T14:35:35.458" v="595" actId="14861"/>
            <ac:spMkLst>
              <pc:docMk/>
              <pc:sldMasterMk cId="2241275065" sldId="2147483727"/>
              <pc:sldLayoutMk cId="654728835" sldId="2147483731"/>
              <ac:spMk id="4" creationId="{1F02934A-FD40-6F4B-9DDA-D0D67A1CA3B0}"/>
            </ac:spMkLst>
          </pc:spChg>
          <pc:spChg chg="mod">
            <ac:chgData name="Simon Shaxted" userId="9f9508456a4a5dab" providerId="LiveId" clId="{53DF8D8A-B524-44C4-8F22-7074E8F7CF6C}" dt="2023-09-01T14:35:35.458" v="595" actId="14861"/>
            <ac:spMkLst>
              <pc:docMk/>
              <pc:sldMasterMk cId="2241275065" sldId="2147483727"/>
              <pc:sldLayoutMk cId="654728835" sldId="2147483731"/>
              <ac:spMk id="10" creationId="{77463680-44BE-622E-A9A8-BD81B5119726}"/>
            </ac:spMkLst>
          </pc:spChg>
          <pc:spChg chg="mod">
            <ac:chgData name="Simon Shaxted" userId="9f9508456a4a5dab" providerId="LiveId" clId="{53DF8D8A-B524-44C4-8F22-7074E8F7CF6C}" dt="2023-09-01T14:35:35.458" v="595" actId="14861"/>
            <ac:spMkLst>
              <pc:docMk/>
              <pc:sldMasterMk cId="2241275065" sldId="2147483727"/>
              <pc:sldLayoutMk cId="654728835" sldId="2147483731"/>
              <ac:spMk id="12" creationId="{0C8037E9-522B-4AFC-7605-09043A36A9CE}"/>
            </ac:spMkLst>
          </pc:spChg>
          <pc:spChg chg="mod">
            <ac:chgData name="Simon Shaxted" userId="9f9508456a4a5dab" providerId="LiveId" clId="{53DF8D8A-B524-44C4-8F22-7074E8F7CF6C}" dt="2023-09-01T14:35:35.458" v="595" actId="14861"/>
            <ac:spMkLst>
              <pc:docMk/>
              <pc:sldMasterMk cId="2241275065" sldId="2147483727"/>
              <pc:sldLayoutMk cId="654728835" sldId="2147483731"/>
              <ac:spMk id="13" creationId="{6C751071-FCE7-5D92-7045-8AD32C73FA0A}"/>
            </ac:spMkLst>
          </pc:spChg>
        </pc:sldLayoutChg>
        <pc:sldLayoutChg chg="addSp modSp mod modAnim">
          <pc:chgData name="Simon Shaxted" userId="9f9508456a4a5dab" providerId="LiveId" clId="{53DF8D8A-B524-44C4-8F22-7074E8F7CF6C}" dt="2023-09-01T10:37:51.861" v="176" actId="1036"/>
          <pc:sldLayoutMkLst>
            <pc:docMk/>
            <pc:sldMasterMk cId="2241275065" sldId="2147483727"/>
            <pc:sldLayoutMk cId="2598786810" sldId="2147483785"/>
          </pc:sldLayoutMkLst>
          <pc:spChg chg="add mod">
            <ac:chgData name="Simon Shaxted" userId="9f9508456a4a5dab" providerId="LiveId" clId="{53DF8D8A-B524-44C4-8F22-7074E8F7CF6C}" dt="2023-09-01T10:37:51.861" v="176" actId="1036"/>
            <ac:spMkLst>
              <pc:docMk/>
              <pc:sldMasterMk cId="2241275065" sldId="2147483727"/>
              <pc:sldLayoutMk cId="2598786810" sldId="2147483785"/>
              <ac:spMk id="4" creationId="{AFA1297C-B810-9F12-F4EB-AA9F7FD2555F}"/>
            </ac:spMkLst>
          </pc:spChg>
        </pc:sldLayoutChg>
        <pc:sldLayoutChg chg="addSp modSp mod ord modAnim">
          <pc:chgData name="Simon Shaxted" userId="9f9508456a4a5dab" providerId="LiveId" clId="{53DF8D8A-B524-44C4-8F22-7074E8F7CF6C}" dt="2023-09-01T14:35:52.183" v="596" actId="14861"/>
          <pc:sldLayoutMkLst>
            <pc:docMk/>
            <pc:sldMasterMk cId="2241275065" sldId="2147483727"/>
            <pc:sldLayoutMk cId="4198440859" sldId="2147483786"/>
          </pc:sldLayoutMkLst>
          <pc:spChg chg="add mod">
            <ac:chgData name="Simon Shaxted" userId="9f9508456a4a5dab" providerId="LiveId" clId="{53DF8D8A-B524-44C4-8F22-7074E8F7CF6C}" dt="2023-09-01T10:38:21.837" v="193" actId="14100"/>
            <ac:spMkLst>
              <pc:docMk/>
              <pc:sldMasterMk cId="2241275065" sldId="2147483727"/>
              <pc:sldLayoutMk cId="4198440859" sldId="2147483786"/>
              <ac:spMk id="4" creationId="{86A583A7-5945-B8C2-2807-1E09C3BC4AB4}"/>
            </ac:spMkLst>
          </pc:spChg>
          <pc:spChg chg="mod">
            <ac:chgData name="Simon Shaxted" userId="9f9508456a4a5dab" providerId="LiveId" clId="{53DF8D8A-B524-44C4-8F22-7074E8F7CF6C}" dt="2023-09-01T14:35:52.183" v="596" actId="14861"/>
            <ac:spMkLst>
              <pc:docMk/>
              <pc:sldMasterMk cId="2241275065" sldId="2147483727"/>
              <pc:sldLayoutMk cId="4198440859" sldId="2147483786"/>
              <ac:spMk id="5" creationId="{5CC1D51A-4A2F-41AC-8D07-4F35E3034336}"/>
            </ac:spMkLst>
          </pc:spChg>
          <pc:spChg chg="mod">
            <ac:chgData name="Simon Shaxted" userId="9f9508456a4a5dab" providerId="LiveId" clId="{53DF8D8A-B524-44C4-8F22-7074E8F7CF6C}" dt="2023-09-01T14:35:52.183" v="596" actId="14861"/>
            <ac:spMkLst>
              <pc:docMk/>
              <pc:sldMasterMk cId="2241275065" sldId="2147483727"/>
              <pc:sldLayoutMk cId="4198440859" sldId="2147483786"/>
              <ac:spMk id="6" creationId="{B518876B-FEC4-706D-6245-D108ACC13D20}"/>
            </ac:spMkLst>
          </pc:spChg>
          <pc:spChg chg="mod">
            <ac:chgData name="Simon Shaxted" userId="9f9508456a4a5dab" providerId="LiveId" clId="{53DF8D8A-B524-44C4-8F22-7074E8F7CF6C}" dt="2023-09-01T14:35:52.183" v="596" actId="14861"/>
            <ac:spMkLst>
              <pc:docMk/>
              <pc:sldMasterMk cId="2241275065" sldId="2147483727"/>
              <pc:sldLayoutMk cId="4198440859" sldId="2147483786"/>
              <ac:spMk id="7" creationId="{09BE5F26-983B-E71F-ED94-59C3749ED869}"/>
            </ac:spMkLst>
          </pc:spChg>
          <pc:spChg chg="mod">
            <ac:chgData name="Simon Shaxted" userId="9f9508456a4a5dab" providerId="LiveId" clId="{53DF8D8A-B524-44C4-8F22-7074E8F7CF6C}" dt="2023-09-01T14:35:52.183" v="596" actId="14861"/>
            <ac:spMkLst>
              <pc:docMk/>
              <pc:sldMasterMk cId="2241275065" sldId="2147483727"/>
              <pc:sldLayoutMk cId="4198440859" sldId="2147483786"/>
              <ac:spMk id="27" creationId="{235B210C-A6D8-A04D-98C0-AB9F986AE18B}"/>
            </ac:spMkLst>
          </pc:spChg>
          <pc:spChg chg="mod">
            <ac:chgData name="Simon Shaxted" userId="9f9508456a4a5dab" providerId="LiveId" clId="{53DF8D8A-B524-44C4-8F22-7074E8F7CF6C}" dt="2023-09-01T14:35:52.183" v="596" actId="14861"/>
            <ac:spMkLst>
              <pc:docMk/>
              <pc:sldMasterMk cId="2241275065" sldId="2147483727"/>
              <pc:sldLayoutMk cId="4198440859" sldId="2147483786"/>
              <ac:spMk id="28" creationId="{89A078E6-FC7A-5105-D03A-5FCBA2DE35CA}"/>
            </ac:spMkLst>
          </pc:spChg>
          <pc:spChg chg="mod">
            <ac:chgData name="Simon Shaxted" userId="9f9508456a4a5dab" providerId="LiveId" clId="{53DF8D8A-B524-44C4-8F22-7074E8F7CF6C}" dt="2023-09-01T14:35:52.183" v="596" actId="14861"/>
            <ac:spMkLst>
              <pc:docMk/>
              <pc:sldMasterMk cId="2241275065" sldId="2147483727"/>
              <pc:sldLayoutMk cId="4198440859" sldId="2147483786"/>
              <ac:spMk id="29" creationId="{F2EE4531-44FB-2E07-39CB-1B1EC7637682}"/>
            </ac:spMkLst>
          </pc:spChg>
        </pc:sldLayoutChg>
        <pc:sldLayoutChg chg="modSp mod">
          <pc:chgData name="Simon Shaxted" userId="9f9508456a4a5dab" providerId="LiveId" clId="{53DF8D8A-B524-44C4-8F22-7074E8F7CF6C}" dt="2023-09-01T11:33:29.286" v="338" actId="20577"/>
          <pc:sldLayoutMkLst>
            <pc:docMk/>
            <pc:sldMasterMk cId="2241275065" sldId="2147483727"/>
            <pc:sldLayoutMk cId="893486120" sldId="2147483787"/>
          </pc:sldLayoutMkLst>
          <pc:spChg chg="mod">
            <ac:chgData name="Simon Shaxted" userId="9f9508456a4a5dab" providerId="LiveId" clId="{53DF8D8A-B524-44C4-8F22-7074E8F7CF6C}" dt="2023-09-01T11:31:07.517" v="315" actId="2085"/>
            <ac:spMkLst>
              <pc:docMk/>
              <pc:sldMasterMk cId="2241275065" sldId="2147483727"/>
              <pc:sldLayoutMk cId="893486120" sldId="2147483787"/>
              <ac:spMk id="4" creationId="{1AF79EFA-7E6D-0B85-1F5E-A45554951FB6}"/>
            </ac:spMkLst>
          </pc:spChg>
          <pc:spChg chg="mod">
            <ac:chgData name="Simon Shaxted" userId="9f9508456a4a5dab" providerId="LiveId" clId="{53DF8D8A-B524-44C4-8F22-7074E8F7CF6C}" dt="2023-09-01T11:31:41.838" v="322" actId="2085"/>
            <ac:spMkLst>
              <pc:docMk/>
              <pc:sldMasterMk cId="2241275065" sldId="2147483727"/>
              <pc:sldLayoutMk cId="893486120" sldId="2147483787"/>
              <ac:spMk id="6" creationId="{9C1F498C-0A23-04A2-8DA8-5DE1A75F8397}"/>
            </ac:spMkLst>
          </pc:spChg>
          <pc:spChg chg="mod">
            <ac:chgData name="Simon Shaxted" userId="9f9508456a4a5dab" providerId="LiveId" clId="{53DF8D8A-B524-44C4-8F22-7074E8F7CF6C}" dt="2023-09-01T11:33:29.286" v="338" actId="20577"/>
            <ac:spMkLst>
              <pc:docMk/>
              <pc:sldMasterMk cId="2241275065" sldId="2147483727"/>
              <pc:sldLayoutMk cId="893486120" sldId="2147483787"/>
              <ac:spMk id="7" creationId="{40BC0B00-65D1-8F06-3A90-C1630663D965}"/>
            </ac:spMkLst>
          </pc:spChg>
        </pc:sldLayoutChg>
      </pc:sldMasterChg>
      <pc:sldMasterChg chg="addSp delSp modSp mod">
        <pc:chgData name="Simon Shaxted" userId="9f9508456a4a5dab" providerId="LiveId" clId="{53DF8D8A-B524-44C4-8F22-7074E8F7CF6C}" dt="2023-09-01T14:23:21.014" v="569" actId="478"/>
        <pc:sldMasterMkLst>
          <pc:docMk/>
          <pc:sldMasterMk cId="3471591406" sldId="2147483766"/>
        </pc:sldMasterMkLst>
        <pc:spChg chg="add mod ord">
          <ac:chgData name="Simon Shaxted" userId="9f9508456a4a5dab" providerId="LiveId" clId="{53DF8D8A-B524-44C4-8F22-7074E8F7CF6C}" dt="2023-09-01T14:23:18.762" v="568" actId="167"/>
          <ac:spMkLst>
            <pc:docMk/>
            <pc:sldMasterMk cId="3471591406" sldId="2147483766"/>
            <ac:spMk id="2" creationId="{E8F3EDB1-7065-1101-B369-E184B52D5672}"/>
          </ac:spMkLst>
        </pc:spChg>
        <pc:spChg chg="del mod">
          <ac:chgData name="Simon Shaxted" userId="9f9508456a4a5dab" providerId="LiveId" clId="{53DF8D8A-B524-44C4-8F22-7074E8F7CF6C}" dt="2023-09-01T14:23:21.014" v="569" actId="478"/>
          <ac:spMkLst>
            <pc:docMk/>
            <pc:sldMasterMk cId="3471591406" sldId="2147483766"/>
            <ac:spMk id="3" creationId="{2D8A0D73-26DC-D5AB-BFCE-D573D730D50E}"/>
          </ac:spMkLst>
        </pc:spChg>
        <pc:spChg chg="mod">
          <ac:chgData name="Simon Shaxted" userId="9f9508456a4a5dab" providerId="LiveId" clId="{53DF8D8A-B524-44C4-8F22-7074E8F7CF6C}" dt="2023-09-01T14:21:58.918" v="556" actId="207"/>
          <ac:spMkLst>
            <pc:docMk/>
            <pc:sldMasterMk cId="3471591406" sldId="2147483766"/>
            <ac:spMk id="6" creationId="{52B0D346-7417-BAA2-CA1A-D30482FB61B6}"/>
          </ac:spMkLst>
        </pc:spChg>
      </pc:sldMasterChg>
      <pc:sldMasterChg chg="addSp delSp modSp mod">
        <pc:chgData name="Simon Shaxted" userId="9f9508456a4a5dab" providerId="LiveId" clId="{53DF8D8A-B524-44C4-8F22-7074E8F7CF6C}" dt="2023-09-01T14:23:42.720" v="572" actId="167"/>
        <pc:sldMasterMkLst>
          <pc:docMk/>
          <pc:sldMasterMk cId="1380052293" sldId="2147483769"/>
        </pc:sldMasterMkLst>
        <pc:spChg chg="del">
          <ac:chgData name="Simon Shaxted" userId="9f9508456a4a5dab" providerId="LiveId" clId="{53DF8D8A-B524-44C4-8F22-7074E8F7CF6C}" dt="2023-09-01T14:23:39.876" v="570" actId="478"/>
          <ac:spMkLst>
            <pc:docMk/>
            <pc:sldMasterMk cId="1380052293" sldId="2147483769"/>
            <ac:spMk id="3" creationId="{74D1EA62-90BD-F7B9-FE7E-D3071F17F337}"/>
          </ac:spMkLst>
        </pc:spChg>
        <pc:spChg chg="add mod ord">
          <ac:chgData name="Simon Shaxted" userId="9f9508456a4a5dab" providerId="LiveId" clId="{53DF8D8A-B524-44C4-8F22-7074E8F7CF6C}" dt="2023-09-01T14:23:42.720" v="572" actId="167"/>
          <ac:spMkLst>
            <pc:docMk/>
            <pc:sldMasterMk cId="1380052293" sldId="2147483769"/>
            <ac:spMk id="4" creationId="{9AE3D3DA-280D-E189-91A8-07A90123BF08}"/>
          </ac:spMkLst>
        </pc:spChg>
      </pc:sldMasterChg>
      <pc:sldMasterChg chg="addSp delSp modSp mod">
        <pc:chgData name="Simon Shaxted" userId="9f9508456a4a5dab" providerId="LiveId" clId="{53DF8D8A-B524-44C4-8F22-7074E8F7CF6C}" dt="2023-09-01T14:23:48.228" v="574"/>
        <pc:sldMasterMkLst>
          <pc:docMk/>
          <pc:sldMasterMk cId="1403245759" sldId="2147483772"/>
        </pc:sldMasterMkLst>
        <pc:spChg chg="del">
          <ac:chgData name="Simon Shaxted" userId="9f9508456a4a5dab" providerId="LiveId" clId="{53DF8D8A-B524-44C4-8F22-7074E8F7CF6C}" dt="2023-09-01T14:23:47.526" v="573" actId="478"/>
          <ac:spMkLst>
            <pc:docMk/>
            <pc:sldMasterMk cId="1403245759" sldId="2147483772"/>
            <ac:spMk id="3" creationId="{B1CFF6BB-0D5E-E1E1-B455-5880D6FA1D48}"/>
          </ac:spMkLst>
        </pc:spChg>
        <pc:spChg chg="add mod">
          <ac:chgData name="Simon Shaxted" userId="9f9508456a4a5dab" providerId="LiveId" clId="{53DF8D8A-B524-44C4-8F22-7074E8F7CF6C}" dt="2023-09-01T14:23:48.228" v="574"/>
          <ac:spMkLst>
            <pc:docMk/>
            <pc:sldMasterMk cId="1403245759" sldId="2147483772"/>
            <ac:spMk id="4" creationId="{575A35B6-93C6-4209-FB15-E153AF95D5E9}"/>
          </ac:spMkLst>
        </pc:spChg>
      </pc:sldMasterChg>
      <pc:sldMasterChg chg="delSp mod modSldLayout">
        <pc:chgData name="Simon Shaxted" userId="9f9508456a4a5dab" providerId="LiveId" clId="{53DF8D8A-B524-44C4-8F22-7074E8F7CF6C}" dt="2023-09-01T15:29:03.319" v="672" actId="29295"/>
        <pc:sldMasterMkLst>
          <pc:docMk/>
          <pc:sldMasterMk cId="612845616" sldId="2147483788"/>
        </pc:sldMasterMkLst>
        <pc:picChg chg="del">
          <ac:chgData name="Simon Shaxted" userId="9f9508456a4a5dab" providerId="LiveId" clId="{53DF8D8A-B524-44C4-8F22-7074E8F7CF6C}" dt="2023-09-01T14:25:19.349" v="580" actId="21"/>
          <ac:picMkLst>
            <pc:docMk/>
            <pc:sldMasterMk cId="612845616" sldId="2147483788"/>
            <ac:picMk id="28" creationId="{37C6E800-B61B-C750-3FA1-CFE3E6AEF636}"/>
          </ac:picMkLst>
        </pc:picChg>
        <pc:sldLayoutChg chg="addSp modSp mod">
          <pc:chgData name="Simon Shaxted" userId="9f9508456a4a5dab" providerId="LiveId" clId="{53DF8D8A-B524-44C4-8F22-7074E8F7CF6C}" dt="2023-09-01T14:25:32.050" v="582" actId="34135"/>
          <pc:sldLayoutMkLst>
            <pc:docMk/>
            <pc:sldMasterMk cId="612845616" sldId="2147483788"/>
            <pc:sldLayoutMk cId="1557757973" sldId="2147483789"/>
          </pc:sldLayoutMkLst>
          <pc:spChg chg="mod">
            <ac:chgData name="Simon Shaxted" userId="9f9508456a4a5dab" providerId="LiveId" clId="{53DF8D8A-B524-44C4-8F22-7074E8F7CF6C}" dt="2023-09-01T12:04:50.743" v="356" actId="14861"/>
            <ac:spMkLst>
              <pc:docMk/>
              <pc:sldMasterMk cId="612845616" sldId="2147483788"/>
              <pc:sldLayoutMk cId="1557757973" sldId="2147483789"/>
              <ac:spMk id="2" creationId="{95FBB098-2FAC-5292-7660-2CF848F18AB6}"/>
            </ac:spMkLst>
          </pc:spChg>
          <pc:spChg chg="mod">
            <ac:chgData name="Simon Shaxted" userId="9f9508456a4a5dab" providerId="LiveId" clId="{53DF8D8A-B524-44C4-8F22-7074E8F7CF6C}" dt="2023-09-01T12:04:50.743" v="356" actId="14861"/>
            <ac:spMkLst>
              <pc:docMk/>
              <pc:sldMasterMk cId="612845616" sldId="2147483788"/>
              <pc:sldLayoutMk cId="1557757973" sldId="2147483789"/>
              <ac:spMk id="5" creationId="{59D2ECB1-66C2-765B-F8B8-A4BEC93069EA}"/>
            </ac:spMkLst>
          </pc:spChg>
          <pc:spChg chg="mod">
            <ac:chgData name="Simon Shaxted" userId="9f9508456a4a5dab" providerId="LiveId" clId="{53DF8D8A-B524-44C4-8F22-7074E8F7CF6C}" dt="2023-09-01T12:04:04.168" v="355" actId="403"/>
            <ac:spMkLst>
              <pc:docMk/>
              <pc:sldMasterMk cId="612845616" sldId="2147483788"/>
              <pc:sldLayoutMk cId="1557757973" sldId="2147483789"/>
              <ac:spMk id="6" creationId="{53693442-5CB7-7CAF-1BEE-1FF158B2935D}"/>
            </ac:spMkLst>
          </pc:spChg>
          <pc:spChg chg="mod">
            <ac:chgData name="Simon Shaxted" userId="9f9508456a4a5dab" providerId="LiveId" clId="{53DF8D8A-B524-44C4-8F22-7074E8F7CF6C}" dt="2023-09-01T12:05:42.965" v="358" actId="14861"/>
            <ac:spMkLst>
              <pc:docMk/>
              <pc:sldMasterMk cId="612845616" sldId="2147483788"/>
              <pc:sldLayoutMk cId="1557757973" sldId="2147483789"/>
              <ac:spMk id="12" creationId="{0E26B0A7-B47F-0E4D-1436-9C2CFB97CE89}"/>
            </ac:spMkLst>
          </pc:spChg>
          <pc:spChg chg="mod">
            <ac:chgData name="Simon Shaxted" userId="9f9508456a4a5dab" providerId="LiveId" clId="{53DF8D8A-B524-44C4-8F22-7074E8F7CF6C}" dt="2023-09-01T12:05:47.558" v="359" actId="14861"/>
            <ac:spMkLst>
              <pc:docMk/>
              <pc:sldMasterMk cId="612845616" sldId="2147483788"/>
              <pc:sldLayoutMk cId="1557757973" sldId="2147483789"/>
              <ac:spMk id="13" creationId="{E0EB0A2C-C252-86AB-3C0A-E3D12FBDAEEE}"/>
            </ac:spMkLst>
          </pc:spChg>
          <pc:spChg chg="mod">
            <ac:chgData name="Simon Shaxted" userId="9f9508456a4a5dab" providerId="LiveId" clId="{53DF8D8A-B524-44C4-8F22-7074E8F7CF6C}" dt="2023-09-01T12:04:50.743" v="356" actId="14861"/>
            <ac:spMkLst>
              <pc:docMk/>
              <pc:sldMasterMk cId="612845616" sldId="2147483788"/>
              <pc:sldLayoutMk cId="1557757973" sldId="2147483789"/>
              <ac:spMk id="23" creationId="{0BC5F5E8-F035-BDE7-8ABC-C6A4B74BB857}"/>
            </ac:spMkLst>
          </pc:spChg>
          <pc:spChg chg="mod">
            <ac:chgData name="Simon Shaxted" userId="9f9508456a4a5dab" providerId="LiveId" clId="{53DF8D8A-B524-44C4-8F22-7074E8F7CF6C}" dt="2023-09-01T12:04:50.743" v="356" actId="14861"/>
            <ac:spMkLst>
              <pc:docMk/>
              <pc:sldMasterMk cId="612845616" sldId="2147483788"/>
              <pc:sldLayoutMk cId="1557757973" sldId="2147483789"/>
              <ac:spMk id="24" creationId="{3C13EE68-7ABC-E9FB-07BE-E79E2D495CEA}"/>
            </ac:spMkLst>
          </pc:spChg>
          <pc:graphicFrameChg chg="mod">
            <ac:chgData name="Simon Shaxted" userId="9f9508456a4a5dab" providerId="LiveId" clId="{53DF8D8A-B524-44C4-8F22-7074E8F7CF6C}" dt="2023-09-01T12:05:25.319" v="357" actId="14861"/>
            <ac:graphicFrameMkLst>
              <pc:docMk/>
              <pc:sldMasterMk cId="612845616" sldId="2147483788"/>
              <pc:sldLayoutMk cId="1557757973" sldId="2147483789"/>
              <ac:graphicFrameMk id="10" creationId="{41AA0765-EC9E-E811-85B7-DA3DD641AAEC}"/>
            </ac:graphicFrameMkLst>
          </pc:graphicFrameChg>
          <pc:picChg chg="add mod">
            <ac:chgData name="Simon Shaxted" userId="9f9508456a4a5dab" providerId="LiveId" clId="{53DF8D8A-B524-44C4-8F22-7074E8F7CF6C}" dt="2023-09-01T14:25:32.050" v="582" actId="34135"/>
            <ac:picMkLst>
              <pc:docMk/>
              <pc:sldMasterMk cId="612845616" sldId="2147483788"/>
              <pc:sldLayoutMk cId="1557757973" sldId="2147483789"/>
              <ac:picMk id="3" creationId="{BA7CC7C3-2150-0D27-3630-B4E9B01BDE3D}"/>
            </ac:picMkLst>
          </pc:picChg>
        </pc:sldLayoutChg>
        <pc:sldLayoutChg chg="addSp modSp mod">
          <pc:chgData name="Simon Shaxted" userId="9f9508456a4a5dab" providerId="LiveId" clId="{53DF8D8A-B524-44C4-8F22-7074E8F7CF6C}" dt="2023-09-01T14:25:38.116" v="584" actId="34135"/>
          <pc:sldLayoutMkLst>
            <pc:docMk/>
            <pc:sldMasterMk cId="612845616" sldId="2147483788"/>
            <pc:sldLayoutMk cId="1762185288" sldId="2147483791"/>
          </pc:sldLayoutMkLst>
          <pc:spChg chg="mod">
            <ac:chgData name="Simon Shaxted" userId="9f9508456a4a5dab" providerId="LiveId" clId="{53DF8D8A-B524-44C4-8F22-7074E8F7CF6C}" dt="2023-09-01T14:24:53.255" v="578" actId="14861"/>
            <ac:spMkLst>
              <pc:docMk/>
              <pc:sldMasterMk cId="612845616" sldId="2147483788"/>
              <pc:sldLayoutMk cId="1762185288" sldId="2147483791"/>
              <ac:spMk id="12" creationId="{0E26B0A7-B47F-0E4D-1436-9C2CFB97CE89}"/>
            </ac:spMkLst>
          </pc:spChg>
          <pc:spChg chg="mod">
            <ac:chgData name="Simon Shaxted" userId="9f9508456a4a5dab" providerId="LiveId" clId="{53DF8D8A-B524-44C4-8F22-7074E8F7CF6C}" dt="2023-09-01T14:25:00.392" v="579" actId="14861"/>
            <ac:spMkLst>
              <pc:docMk/>
              <pc:sldMasterMk cId="612845616" sldId="2147483788"/>
              <pc:sldLayoutMk cId="1762185288" sldId="2147483791"/>
              <ac:spMk id="13" creationId="{E0EB0A2C-C252-86AB-3C0A-E3D12FBDAEEE}"/>
            </ac:spMkLst>
          </pc:spChg>
          <pc:graphicFrameChg chg="mod">
            <ac:chgData name="Simon Shaxted" userId="9f9508456a4a5dab" providerId="LiveId" clId="{53DF8D8A-B524-44C4-8F22-7074E8F7CF6C}" dt="2023-09-01T14:24:42.076" v="577" actId="14861"/>
            <ac:graphicFrameMkLst>
              <pc:docMk/>
              <pc:sldMasterMk cId="612845616" sldId="2147483788"/>
              <pc:sldLayoutMk cId="1762185288" sldId="2147483791"/>
              <ac:graphicFrameMk id="10" creationId="{41AA0765-EC9E-E811-85B7-DA3DD641AAEC}"/>
            </ac:graphicFrameMkLst>
          </pc:graphicFrameChg>
          <pc:picChg chg="add mod">
            <ac:chgData name="Simon Shaxted" userId="9f9508456a4a5dab" providerId="LiveId" clId="{53DF8D8A-B524-44C4-8F22-7074E8F7CF6C}" dt="2023-09-01T14:25:38.116" v="584" actId="34135"/>
            <ac:picMkLst>
              <pc:docMk/>
              <pc:sldMasterMk cId="612845616" sldId="2147483788"/>
              <pc:sldLayoutMk cId="1762185288" sldId="2147483791"/>
              <ac:picMk id="2" creationId="{4A3D1CD2-64FE-ABCB-1EE8-2A6D00B5E41A}"/>
            </ac:picMkLst>
          </pc:picChg>
        </pc:sldLayoutChg>
        <pc:sldLayoutChg chg="addSp modSp mod">
          <pc:chgData name="Simon Shaxted" userId="9f9508456a4a5dab" providerId="LiveId" clId="{53DF8D8A-B524-44C4-8F22-7074E8F7CF6C}" dt="2023-09-01T14:25:56.043" v="590" actId="34135"/>
          <pc:sldLayoutMkLst>
            <pc:docMk/>
            <pc:sldMasterMk cId="612845616" sldId="2147483788"/>
            <pc:sldLayoutMk cId="2441841171" sldId="2147483792"/>
          </pc:sldLayoutMkLst>
          <pc:picChg chg="add mod">
            <ac:chgData name="Simon Shaxted" userId="9f9508456a4a5dab" providerId="LiveId" clId="{53DF8D8A-B524-44C4-8F22-7074E8F7CF6C}" dt="2023-09-01T14:25:56.043" v="590" actId="34135"/>
            <ac:picMkLst>
              <pc:docMk/>
              <pc:sldMasterMk cId="612845616" sldId="2147483788"/>
              <pc:sldLayoutMk cId="2441841171" sldId="2147483792"/>
              <ac:picMk id="3" creationId="{25A7F3CE-EA8D-7E95-AAD3-9701276486C5}"/>
            </ac:picMkLst>
          </pc:picChg>
          <pc:picChg chg="mod">
            <ac:chgData name="Simon Shaxted" userId="9f9508456a4a5dab" providerId="LiveId" clId="{53DF8D8A-B524-44C4-8F22-7074E8F7CF6C}" dt="2023-09-01T10:09:45.938" v="29" actId="1037"/>
            <ac:picMkLst>
              <pc:docMk/>
              <pc:sldMasterMk cId="612845616" sldId="2147483788"/>
              <pc:sldLayoutMk cId="2441841171" sldId="2147483792"/>
              <ac:picMk id="18" creationId="{51E1B2E2-EDCC-665E-888B-8CE9A66DC606}"/>
            </ac:picMkLst>
          </pc:picChg>
          <pc:picChg chg="mod">
            <ac:chgData name="Simon Shaxted" userId="9f9508456a4a5dab" providerId="LiveId" clId="{53DF8D8A-B524-44C4-8F22-7074E8F7CF6C}" dt="2023-09-01T10:09:55.297" v="47" actId="12788"/>
            <ac:picMkLst>
              <pc:docMk/>
              <pc:sldMasterMk cId="612845616" sldId="2147483788"/>
              <pc:sldLayoutMk cId="2441841171" sldId="2147483792"/>
              <ac:picMk id="19" creationId="{9126E01D-6EDC-55CA-C452-F9EE5E824A57}"/>
            </ac:picMkLst>
          </pc:picChg>
          <pc:picChg chg="mod">
            <ac:chgData name="Simon Shaxted" userId="9f9508456a4a5dab" providerId="LiveId" clId="{53DF8D8A-B524-44C4-8F22-7074E8F7CF6C}" dt="2023-09-01T10:10:13.058" v="48" actId="1076"/>
            <ac:picMkLst>
              <pc:docMk/>
              <pc:sldMasterMk cId="612845616" sldId="2147483788"/>
              <pc:sldLayoutMk cId="2441841171" sldId="2147483792"/>
              <ac:picMk id="20" creationId="{3B94533B-1557-97B4-13ED-1FD5B9A742BF}"/>
            </ac:picMkLst>
          </pc:picChg>
        </pc:sldLayoutChg>
        <pc:sldLayoutChg chg="addSp modSp mod">
          <pc:chgData name="Simon Shaxted" userId="9f9508456a4a5dab" providerId="LiveId" clId="{53DF8D8A-B524-44C4-8F22-7074E8F7CF6C}" dt="2023-09-01T14:25:42.921" v="586" actId="34135"/>
          <pc:sldLayoutMkLst>
            <pc:docMk/>
            <pc:sldMasterMk cId="612845616" sldId="2147483788"/>
            <pc:sldLayoutMk cId="2074542532" sldId="2147483793"/>
          </pc:sldLayoutMkLst>
          <pc:picChg chg="add mod">
            <ac:chgData name="Simon Shaxted" userId="9f9508456a4a5dab" providerId="LiveId" clId="{53DF8D8A-B524-44C4-8F22-7074E8F7CF6C}" dt="2023-09-01T14:25:42.921" v="586" actId="34135"/>
            <ac:picMkLst>
              <pc:docMk/>
              <pc:sldMasterMk cId="612845616" sldId="2147483788"/>
              <pc:sldLayoutMk cId="2074542532" sldId="2147483793"/>
              <ac:picMk id="3" creationId="{44679F99-A6D9-5B89-D070-E5DB24AE4A3E}"/>
            </ac:picMkLst>
          </pc:picChg>
        </pc:sldLayoutChg>
        <pc:sldLayoutChg chg="addSp modSp mod">
          <pc:chgData name="Simon Shaxted" userId="9f9508456a4a5dab" providerId="LiveId" clId="{53DF8D8A-B524-44C4-8F22-7074E8F7CF6C}" dt="2023-09-01T14:26:08.792" v="592" actId="34135"/>
          <pc:sldLayoutMkLst>
            <pc:docMk/>
            <pc:sldMasterMk cId="612845616" sldId="2147483788"/>
            <pc:sldLayoutMk cId="3146372462" sldId="2147483794"/>
          </pc:sldLayoutMkLst>
          <pc:spChg chg="mod">
            <ac:chgData name="Simon Shaxted" userId="9f9508456a4a5dab" providerId="LiveId" clId="{53DF8D8A-B524-44C4-8F22-7074E8F7CF6C}" dt="2023-09-01T12:06:19.784" v="360" actId="14861"/>
            <ac:spMkLst>
              <pc:docMk/>
              <pc:sldMasterMk cId="612845616" sldId="2147483788"/>
              <pc:sldLayoutMk cId="3146372462" sldId="2147483794"/>
              <ac:spMk id="2" creationId="{95FBB098-2FAC-5292-7660-2CF848F18AB6}"/>
            </ac:spMkLst>
          </pc:spChg>
          <pc:spChg chg="mod">
            <ac:chgData name="Simon Shaxted" userId="9f9508456a4a5dab" providerId="LiveId" clId="{53DF8D8A-B524-44C4-8F22-7074E8F7CF6C}" dt="2023-09-01T12:06:19.784" v="360" actId="14861"/>
            <ac:spMkLst>
              <pc:docMk/>
              <pc:sldMasterMk cId="612845616" sldId="2147483788"/>
              <pc:sldLayoutMk cId="3146372462" sldId="2147483794"/>
              <ac:spMk id="4" creationId="{AA695C86-FCFD-70DE-6E83-0770C7910E95}"/>
            </ac:spMkLst>
          </pc:spChg>
          <pc:spChg chg="mod">
            <ac:chgData name="Simon Shaxted" userId="9f9508456a4a5dab" providerId="LiveId" clId="{53DF8D8A-B524-44C4-8F22-7074E8F7CF6C}" dt="2023-09-01T12:06:19.784" v="360" actId="14861"/>
            <ac:spMkLst>
              <pc:docMk/>
              <pc:sldMasterMk cId="612845616" sldId="2147483788"/>
              <pc:sldLayoutMk cId="3146372462" sldId="2147483794"/>
              <ac:spMk id="5" creationId="{59D2ECB1-66C2-765B-F8B8-A4BEC93069EA}"/>
            </ac:spMkLst>
          </pc:spChg>
          <pc:spChg chg="mod">
            <ac:chgData name="Simon Shaxted" userId="9f9508456a4a5dab" providerId="LiveId" clId="{53DF8D8A-B524-44C4-8F22-7074E8F7CF6C}" dt="2023-09-01T12:06:19.784" v="360" actId="14861"/>
            <ac:spMkLst>
              <pc:docMk/>
              <pc:sldMasterMk cId="612845616" sldId="2147483788"/>
              <pc:sldLayoutMk cId="3146372462" sldId="2147483794"/>
              <ac:spMk id="7" creationId="{93BC3E8B-D728-7A8A-040B-418B78B02FEE}"/>
            </ac:spMkLst>
          </pc:spChg>
          <pc:spChg chg="mod">
            <ac:chgData name="Simon Shaxted" userId="9f9508456a4a5dab" providerId="LiveId" clId="{53DF8D8A-B524-44C4-8F22-7074E8F7CF6C}" dt="2023-09-01T12:06:19.784" v="360" actId="14861"/>
            <ac:spMkLst>
              <pc:docMk/>
              <pc:sldMasterMk cId="612845616" sldId="2147483788"/>
              <pc:sldLayoutMk cId="3146372462" sldId="2147483794"/>
              <ac:spMk id="21" creationId="{F64DDDAB-0F7C-0FAB-4944-017A7E5DB306}"/>
            </ac:spMkLst>
          </pc:spChg>
          <pc:spChg chg="mod">
            <ac:chgData name="Simon Shaxted" userId="9f9508456a4a5dab" providerId="LiveId" clId="{53DF8D8A-B524-44C4-8F22-7074E8F7CF6C}" dt="2023-09-01T12:06:19.784" v="360" actId="14861"/>
            <ac:spMkLst>
              <pc:docMk/>
              <pc:sldMasterMk cId="612845616" sldId="2147483788"/>
              <pc:sldLayoutMk cId="3146372462" sldId="2147483794"/>
              <ac:spMk id="22" creationId="{4DC62648-C709-ABDD-AF61-A264FD3021BF}"/>
            </ac:spMkLst>
          </pc:spChg>
          <pc:spChg chg="mod">
            <ac:chgData name="Simon Shaxted" userId="9f9508456a4a5dab" providerId="LiveId" clId="{53DF8D8A-B524-44C4-8F22-7074E8F7CF6C}" dt="2023-09-01T12:06:19.784" v="360" actId="14861"/>
            <ac:spMkLst>
              <pc:docMk/>
              <pc:sldMasterMk cId="612845616" sldId="2147483788"/>
              <pc:sldLayoutMk cId="3146372462" sldId="2147483794"/>
              <ac:spMk id="23" creationId="{0BC5F5E8-F035-BDE7-8ABC-C6A4B74BB857}"/>
            </ac:spMkLst>
          </pc:spChg>
          <pc:spChg chg="mod">
            <ac:chgData name="Simon Shaxted" userId="9f9508456a4a5dab" providerId="LiveId" clId="{53DF8D8A-B524-44C4-8F22-7074E8F7CF6C}" dt="2023-09-01T12:06:19.784" v="360" actId="14861"/>
            <ac:spMkLst>
              <pc:docMk/>
              <pc:sldMasterMk cId="612845616" sldId="2147483788"/>
              <pc:sldLayoutMk cId="3146372462" sldId="2147483794"/>
              <ac:spMk id="24" creationId="{3C13EE68-7ABC-E9FB-07BE-E79E2D495CEA}"/>
            </ac:spMkLst>
          </pc:spChg>
          <pc:picChg chg="add mod">
            <ac:chgData name="Simon Shaxted" userId="9f9508456a4a5dab" providerId="LiveId" clId="{53DF8D8A-B524-44C4-8F22-7074E8F7CF6C}" dt="2023-09-01T14:26:08.792" v="592" actId="34135"/>
            <ac:picMkLst>
              <pc:docMk/>
              <pc:sldMasterMk cId="612845616" sldId="2147483788"/>
              <pc:sldLayoutMk cId="3146372462" sldId="2147483794"/>
              <ac:picMk id="3" creationId="{0D402522-9833-AAFC-13F2-3E628FF1BCD4}"/>
            </ac:picMkLst>
          </pc:picChg>
        </pc:sldLayoutChg>
        <pc:sldLayoutChg chg="addSp modSp mod">
          <pc:chgData name="Simon Shaxted" userId="9f9508456a4a5dab" providerId="LiveId" clId="{53DF8D8A-B524-44C4-8F22-7074E8F7CF6C}" dt="2023-09-01T14:25:49.528" v="588" actId="34135"/>
          <pc:sldLayoutMkLst>
            <pc:docMk/>
            <pc:sldMasterMk cId="612845616" sldId="2147483788"/>
            <pc:sldLayoutMk cId="1383550888" sldId="2147483839"/>
          </pc:sldLayoutMkLst>
          <pc:spChg chg="mod">
            <ac:chgData name="Simon Shaxted" userId="9f9508456a4a5dab" providerId="LiveId" clId="{53DF8D8A-B524-44C4-8F22-7074E8F7CF6C}" dt="2023-09-01T10:07:25.522" v="2" actId="14861"/>
            <ac:spMkLst>
              <pc:docMk/>
              <pc:sldMasterMk cId="612845616" sldId="2147483788"/>
              <pc:sldLayoutMk cId="1383550888" sldId="2147483839"/>
              <ac:spMk id="3" creationId="{456B6075-92DB-D965-152E-48A422D47AAF}"/>
            </ac:spMkLst>
          </pc:spChg>
          <pc:spChg chg="mod">
            <ac:chgData name="Simon Shaxted" userId="9f9508456a4a5dab" providerId="LiveId" clId="{53DF8D8A-B524-44C4-8F22-7074E8F7CF6C}" dt="2023-09-01T10:07:50.664" v="3" actId="14861"/>
            <ac:spMkLst>
              <pc:docMk/>
              <pc:sldMasterMk cId="612845616" sldId="2147483788"/>
              <pc:sldLayoutMk cId="1383550888" sldId="2147483839"/>
              <ac:spMk id="8" creationId="{33885F9D-E4BF-F672-DDF4-44DFFD9735D6}"/>
            </ac:spMkLst>
          </pc:spChg>
          <pc:picChg chg="add mod">
            <ac:chgData name="Simon Shaxted" userId="9f9508456a4a5dab" providerId="LiveId" clId="{53DF8D8A-B524-44C4-8F22-7074E8F7CF6C}" dt="2023-09-01T14:25:49.528" v="588" actId="34135"/>
            <ac:picMkLst>
              <pc:docMk/>
              <pc:sldMasterMk cId="612845616" sldId="2147483788"/>
              <pc:sldLayoutMk cId="1383550888" sldId="2147483839"/>
              <ac:picMk id="2" creationId="{3689377B-7C1B-4BF3-F2DC-41DC1D4CDC05}"/>
            </ac:picMkLst>
          </pc:picChg>
        </pc:sldLayoutChg>
        <pc:sldLayoutChg chg="modSp mod">
          <pc:chgData name="Simon Shaxted" userId="9f9508456a4a5dab" providerId="LiveId" clId="{53DF8D8A-B524-44C4-8F22-7074E8F7CF6C}" dt="2023-09-01T15:29:03.319" v="672" actId="29295"/>
          <pc:sldLayoutMkLst>
            <pc:docMk/>
            <pc:sldMasterMk cId="612845616" sldId="2147483788"/>
            <pc:sldLayoutMk cId="2872642523" sldId="2147483848"/>
          </pc:sldLayoutMkLst>
          <pc:picChg chg="mod">
            <ac:chgData name="Simon Shaxted" userId="9f9508456a4a5dab" providerId="LiveId" clId="{53DF8D8A-B524-44C4-8F22-7074E8F7CF6C}" dt="2023-09-01T15:29:03.319" v="672" actId="29295"/>
            <ac:picMkLst>
              <pc:docMk/>
              <pc:sldMasterMk cId="612845616" sldId="2147483788"/>
              <pc:sldLayoutMk cId="2872642523" sldId="2147483848"/>
              <ac:picMk id="14" creationId="{918D24E0-F4FE-CC67-173E-09C53A3EEB45}"/>
            </ac:picMkLst>
          </pc:picChg>
          <pc:picChg chg="mod">
            <ac:chgData name="Simon Shaxted" userId="9f9508456a4a5dab" providerId="LiveId" clId="{53DF8D8A-B524-44C4-8F22-7074E8F7CF6C}" dt="2023-09-01T12:18:04.506" v="383" actId="1076"/>
            <ac:picMkLst>
              <pc:docMk/>
              <pc:sldMasterMk cId="612845616" sldId="2147483788"/>
              <pc:sldLayoutMk cId="2872642523" sldId="2147483848"/>
              <ac:picMk id="16" creationId="{F2546A8D-EF83-B4A0-140A-FD71ACA54524}"/>
            </ac:picMkLst>
          </pc:picChg>
        </pc:sldLayoutChg>
        <pc:sldLayoutChg chg="addSp modSp mod">
          <pc:chgData name="Simon Shaxted" userId="9f9508456a4a5dab" providerId="LiveId" clId="{53DF8D8A-B524-44C4-8F22-7074E8F7CF6C}" dt="2023-09-01T14:26:13.657" v="594" actId="34135"/>
          <pc:sldLayoutMkLst>
            <pc:docMk/>
            <pc:sldMasterMk cId="612845616" sldId="2147483788"/>
            <pc:sldLayoutMk cId="2906822884" sldId="2147483849"/>
          </pc:sldLayoutMkLst>
          <pc:spChg chg="mod">
            <ac:chgData name="Simon Shaxted" userId="9f9508456a4a5dab" providerId="LiveId" clId="{53DF8D8A-B524-44C4-8F22-7074E8F7CF6C}" dt="2023-09-01T12:06:33.672" v="361" actId="14861"/>
            <ac:spMkLst>
              <pc:docMk/>
              <pc:sldMasterMk cId="612845616" sldId="2147483788"/>
              <pc:sldLayoutMk cId="2906822884" sldId="2147483849"/>
              <ac:spMk id="2" creationId="{95FBB098-2FAC-5292-7660-2CF848F18AB6}"/>
            </ac:spMkLst>
          </pc:spChg>
          <pc:spChg chg="mod">
            <ac:chgData name="Simon Shaxted" userId="9f9508456a4a5dab" providerId="LiveId" clId="{53DF8D8A-B524-44C4-8F22-7074E8F7CF6C}" dt="2023-09-01T12:06:33.672" v="361" actId="14861"/>
            <ac:spMkLst>
              <pc:docMk/>
              <pc:sldMasterMk cId="612845616" sldId="2147483788"/>
              <pc:sldLayoutMk cId="2906822884" sldId="2147483849"/>
              <ac:spMk id="4" creationId="{AA695C86-FCFD-70DE-6E83-0770C7910E95}"/>
            </ac:spMkLst>
          </pc:spChg>
          <pc:spChg chg="mod">
            <ac:chgData name="Simon Shaxted" userId="9f9508456a4a5dab" providerId="LiveId" clId="{53DF8D8A-B524-44C4-8F22-7074E8F7CF6C}" dt="2023-09-01T12:06:33.672" v="361" actId="14861"/>
            <ac:spMkLst>
              <pc:docMk/>
              <pc:sldMasterMk cId="612845616" sldId="2147483788"/>
              <pc:sldLayoutMk cId="2906822884" sldId="2147483849"/>
              <ac:spMk id="5" creationId="{59D2ECB1-66C2-765B-F8B8-A4BEC93069EA}"/>
            </ac:spMkLst>
          </pc:spChg>
          <pc:spChg chg="mod">
            <ac:chgData name="Simon Shaxted" userId="9f9508456a4a5dab" providerId="LiveId" clId="{53DF8D8A-B524-44C4-8F22-7074E8F7CF6C}" dt="2023-09-01T12:06:33.672" v="361" actId="14861"/>
            <ac:spMkLst>
              <pc:docMk/>
              <pc:sldMasterMk cId="612845616" sldId="2147483788"/>
              <pc:sldLayoutMk cId="2906822884" sldId="2147483849"/>
              <ac:spMk id="7" creationId="{93BC3E8B-D728-7A8A-040B-418B78B02FEE}"/>
            </ac:spMkLst>
          </pc:spChg>
          <pc:spChg chg="mod">
            <ac:chgData name="Simon Shaxted" userId="9f9508456a4a5dab" providerId="LiveId" clId="{53DF8D8A-B524-44C4-8F22-7074E8F7CF6C}" dt="2023-09-01T12:06:33.672" v="361" actId="14861"/>
            <ac:spMkLst>
              <pc:docMk/>
              <pc:sldMasterMk cId="612845616" sldId="2147483788"/>
              <pc:sldLayoutMk cId="2906822884" sldId="2147483849"/>
              <ac:spMk id="21" creationId="{F64DDDAB-0F7C-0FAB-4944-017A7E5DB306}"/>
            </ac:spMkLst>
          </pc:spChg>
          <pc:spChg chg="mod">
            <ac:chgData name="Simon Shaxted" userId="9f9508456a4a5dab" providerId="LiveId" clId="{53DF8D8A-B524-44C4-8F22-7074E8F7CF6C}" dt="2023-09-01T12:06:33.672" v="361" actId="14861"/>
            <ac:spMkLst>
              <pc:docMk/>
              <pc:sldMasterMk cId="612845616" sldId="2147483788"/>
              <pc:sldLayoutMk cId="2906822884" sldId="2147483849"/>
              <ac:spMk id="22" creationId="{4DC62648-C709-ABDD-AF61-A264FD3021BF}"/>
            </ac:spMkLst>
          </pc:spChg>
          <pc:spChg chg="mod">
            <ac:chgData name="Simon Shaxted" userId="9f9508456a4a5dab" providerId="LiveId" clId="{53DF8D8A-B524-44C4-8F22-7074E8F7CF6C}" dt="2023-09-01T12:06:33.672" v="361" actId="14861"/>
            <ac:spMkLst>
              <pc:docMk/>
              <pc:sldMasterMk cId="612845616" sldId="2147483788"/>
              <pc:sldLayoutMk cId="2906822884" sldId="2147483849"/>
              <ac:spMk id="23" creationId="{0BC5F5E8-F035-BDE7-8ABC-C6A4B74BB857}"/>
            </ac:spMkLst>
          </pc:spChg>
          <pc:spChg chg="mod">
            <ac:chgData name="Simon Shaxted" userId="9f9508456a4a5dab" providerId="LiveId" clId="{53DF8D8A-B524-44C4-8F22-7074E8F7CF6C}" dt="2023-09-01T12:06:33.672" v="361" actId="14861"/>
            <ac:spMkLst>
              <pc:docMk/>
              <pc:sldMasterMk cId="612845616" sldId="2147483788"/>
              <pc:sldLayoutMk cId="2906822884" sldId="2147483849"/>
              <ac:spMk id="24" creationId="{3C13EE68-7ABC-E9FB-07BE-E79E2D495CEA}"/>
            </ac:spMkLst>
          </pc:spChg>
          <pc:picChg chg="add mod">
            <ac:chgData name="Simon Shaxted" userId="9f9508456a4a5dab" providerId="LiveId" clId="{53DF8D8A-B524-44C4-8F22-7074E8F7CF6C}" dt="2023-09-01T14:26:13.657" v="594" actId="34135"/>
            <ac:picMkLst>
              <pc:docMk/>
              <pc:sldMasterMk cId="612845616" sldId="2147483788"/>
              <pc:sldLayoutMk cId="2906822884" sldId="2147483849"/>
              <ac:picMk id="3" creationId="{F6318C74-682B-0B6F-FB91-1E03B7B2405C}"/>
            </ac:picMkLst>
          </pc:picChg>
        </pc:sldLayoutChg>
      </pc:sldMasterChg>
      <pc:sldMasterChg chg="delSp mod modSldLayout">
        <pc:chgData name="Simon Shaxted" userId="9f9508456a4a5dab" providerId="LiveId" clId="{53DF8D8A-B524-44C4-8F22-7074E8F7CF6C}" dt="2023-09-01T15:28:44.648" v="670" actId="29295"/>
        <pc:sldMasterMkLst>
          <pc:docMk/>
          <pc:sldMasterMk cId="989229238" sldId="2147483795"/>
        </pc:sldMasterMkLst>
        <pc:picChg chg="del">
          <ac:chgData name="Simon Shaxted" userId="9f9508456a4a5dab" providerId="LiveId" clId="{53DF8D8A-B524-44C4-8F22-7074E8F7CF6C}" dt="2023-09-01T14:36:58.045" v="601" actId="21"/>
          <ac:picMkLst>
            <pc:docMk/>
            <pc:sldMasterMk cId="989229238" sldId="2147483795"/>
            <ac:picMk id="28" creationId="{37C6E800-B61B-C750-3FA1-CFE3E6AEF636}"/>
          </ac:picMkLst>
        </pc:picChg>
        <pc:sldLayoutChg chg="addSp modSp mod">
          <pc:chgData name="Simon Shaxted" userId="9f9508456a4a5dab" providerId="LiveId" clId="{53DF8D8A-B524-44C4-8F22-7074E8F7CF6C}" dt="2023-09-01T14:37:04.162" v="603" actId="34135"/>
          <pc:sldLayoutMkLst>
            <pc:docMk/>
            <pc:sldMasterMk cId="989229238" sldId="2147483795"/>
            <pc:sldLayoutMk cId="147845027" sldId="2147483796"/>
          </pc:sldLayoutMkLst>
          <pc:spChg chg="mod">
            <ac:chgData name="Simon Shaxted" userId="9f9508456a4a5dab" providerId="LiveId" clId="{53DF8D8A-B524-44C4-8F22-7074E8F7CF6C}" dt="2023-09-01T14:36:05.976" v="597" actId="14861"/>
            <ac:spMkLst>
              <pc:docMk/>
              <pc:sldMasterMk cId="989229238" sldId="2147483795"/>
              <pc:sldLayoutMk cId="147845027" sldId="2147483796"/>
              <ac:spMk id="2" creationId="{95FBB098-2FAC-5292-7660-2CF848F18AB6}"/>
            </ac:spMkLst>
          </pc:spChg>
          <pc:spChg chg="mod">
            <ac:chgData name="Simon Shaxted" userId="9f9508456a4a5dab" providerId="LiveId" clId="{53DF8D8A-B524-44C4-8F22-7074E8F7CF6C}" dt="2023-09-01T14:36:05.976" v="597" actId="14861"/>
            <ac:spMkLst>
              <pc:docMk/>
              <pc:sldMasterMk cId="989229238" sldId="2147483795"/>
              <pc:sldLayoutMk cId="147845027" sldId="2147483796"/>
              <ac:spMk id="5" creationId="{59D2ECB1-66C2-765B-F8B8-A4BEC93069EA}"/>
            </ac:spMkLst>
          </pc:spChg>
          <pc:spChg chg="mod">
            <ac:chgData name="Simon Shaxted" userId="9f9508456a4a5dab" providerId="LiveId" clId="{53DF8D8A-B524-44C4-8F22-7074E8F7CF6C}" dt="2023-09-01T14:36:23.209" v="599" actId="14861"/>
            <ac:spMkLst>
              <pc:docMk/>
              <pc:sldMasterMk cId="989229238" sldId="2147483795"/>
              <pc:sldLayoutMk cId="147845027" sldId="2147483796"/>
              <ac:spMk id="12" creationId="{0E26B0A7-B47F-0E4D-1436-9C2CFB97CE89}"/>
            </ac:spMkLst>
          </pc:spChg>
          <pc:spChg chg="mod">
            <ac:chgData name="Simon Shaxted" userId="9f9508456a4a5dab" providerId="LiveId" clId="{53DF8D8A-B524-44C4-8F22-7074E8F7CF6C}" dt="2023-09-01T14:36:27.244" v="600" actId="14861"/>
            <ac:spMkLst>
              <pc:docMk/>
              <pc:sldMasterMk cId="989229238" sldId="2147483795"/>
              <pc:sldLayoutMk cId="147845027" sldId="2147483796"/>
              <ac:spMk id="13" creationId="{E0EB0A2C-C252-86AB-3C0A-E3D12FBDAEEE}"/>
            </ac:spMkLst>
          </pc:spChg>
          <pc:spChg chg="mod">
            <ac:chgData name="Simon Shaxted" userId="9f9508456a4a5dab" providerId="LiveId" clId="{53DF8D8A-B524-44C4-8F22-7074E8F7CF6C}" dt="2023-09-01T14:36:05.976" v="597" actId="14861"/>
            <ac:spMkLst>
              <pc:docMk/>
              <pc:sldMasterMk cId="989229238" sldId="2147483795"/>
              <pc:sldLayoutMk cId="147845027" sldId="2147483796"/>
              <ac:spMk id="23" creationId="{0BC5F5E8-F035-BDE7-8ABC-C6A4B74BB857}"/>
            </ac:spMkLst>
          </pc:spChg>
          <pc:spChg chg="mod">
            <ac:chgData name="Simon Shaxted" userId="9f9508456a4a5dab" providerId="LiveId" clId="{53DF8D8A-B524-44C4-8F22-7074E8F7CF6C}" dt="2023-09-01T14:36:05.976" v="597" actId="14861"/>
            <ac:spMkLst>
              <pc:docMk/>
              <pc:sldMasterMk cId="989229238" sldId="2147483795"/>
              <pc:sldLayoutMk cId="147845027" sldId="2147483796"/>
              <ac:spMk id="24" creationId="{3C13EE68-7ABC-E9FB-07BE-E79E2D495CEA}"/>
            </ac:spMkLst>
          </pc:spChg>
          <pc:graphicFrameChg chg="mod">
            <ac:chgData name="Simon Shaxted" userId="9f9508456a4a5dab" providerId="LiveId" clId="{53DF8D8A-B524-44C4-8F22-7074E8F7CF6C}" dt="2023-09-01T14:36:16.371" v="598" actId="14861"/>
            <ac:graphicFrameMkLst>
              <pc:docMk/>
              <pc:sldMasterMk cId="989229238" sldId="2147483795"/>
              <pc:sldLayoutMk cId="147845027" sldId="2147483796"/>
              <ac:graphicFrameMk id="10" creationId="{41AA0765-EC9E-E811-85B7-DA3DD641AAEC}"/>
            </ac:graphicFrameMkLst>
          </pc:graphicFrameChg>
          <pc:picChg chg="add mod">
            <ac:chgData name="Simon Shaxted" userId="9f9508456a4a5dab" providerId="LiveId" clId="{53DF8D8A-B524-44C4-8F22-7074E8F7CF6C}" dt="2023-09-01T14:37:04.162" v="603" actId="34135"/>
            <ac:picMkLst>
              <pc:docMk/>
              <pc:sldMasterMk cId="989229238" sldId="2147483795"/>
              <pc:sldLayoutMk cId="147845027" sldId="2147483796"/>
              <ac:picMk id="3" creationId="{2F9D34FF-D9B7-5713-9656-E2B2541E3CB0}"/>
            </ac:picMkLst>
          </pc:picChg>
        </pc:sldLayoutChg>
        <pc:sldLayoutChg chg="addSp modSp mod">
          <pc:chgData name="Simon Shaxted" userId="9f9508456a4a5dab" providerId="LiveId" clId="{53DF8D8A-B524-44C4-8F22-7074E8F7CF6C}" dt="2023-09-01T14:37:10.100" v="605" actId="34135"/>
          <pc:sldLayoutMkLst>
            <pc:docMk/>
            <pc:sldMasterMk cId="989229238" sldId="2147483795"/>
            <pc:sldLayoutMk cId="2827243855" sldId="2147483798"/>
          </pc:sldLayoutMkLst>
          <pc:picChg chg="add mod">
            <ac:chgData name="Simon Shaxted" userId="9f9508456a4a5dab" providerId="LiveId" clId="{53DF8D8A-B524-44C4-8F22-7074E8F7CF6C}" dt="2023-09-01T14:37:10.100" v="605" actId="34135"/>
            <ac:picMkLst>
              <pc:docMk/>
              <pc:sldMasterMk cId="989229238" sldId="2147483795"/>
              <pc:sldLayoutMk cId="2827243855" sldId="2147483798"/>
              <ac:picMk id="3" creationId="{A4E7EF59-AA75-7FC6-4942-EE0FE6E18256}"/>
            </ac:picMkLst>
          </pc:picChg>
        </pc:sldLayoutChg>
        <pc:sldLayoutChg chg="addSp delSp modSp mod">
          <pc:chgData name="Simon Shaxted" userId="9f9508456a4a5dab" providerId="LiveId" clId="{53DF8D8A-B524-44C4-8F22-7074E8F7CF6C}" dt="2023-09-01T14:37:21.410" v="609" actId="34135"/>
          <pc:sldLayoutMkLst>
            <pc:docMk/>
            <pc:sldMasterMk cId="989229238" sldId="2147483795"/>
            <pc:sldLayoutMk cId="1576189004" sldId="2147483799"/>
          </pc:sldLayoutMkLst>
          <pc:spChg chg="mod">
            <ac:chgData name="Simon Shaxted" userId="9f9508456a4a5dab" providerId="LiveId" clId="{53DF8D8A-B524-44C4-8F22-7074E8F7CF6C}" dt="2023-09-01T11:26:35.532" v="284" actId="20577"/>
            <ac:spMkLst>
              <pc:docMk/>
              <pc:sldMasterMk cId="989229238" sldId="2147483795"/>
              <pc:sldLayoutMk cId="1576189004" sldId="2147483799"/>
              <ac:spMk id="6" creationId="{53693442-5CB7-7CAF-1BEE-1FF158B2935D}"/>
            </ac:spMkLst>
          </pc:spChg>
          <pc:picChg chg="add mod">
            <ac:chgData name="Simon Shaxted" userId="9f9508456a4a5dab" providerId="LiveId" clId="{53DF8D8A-B524-44C4-8F22-7074E8F7CF6C}" dt="2023-09-01T10:29:55.037" v="50"/>
            <ac:picMkLst>
              <pc:docMk/>
              <pc:sldMasterMk cId="989229238" sldId="2147483795"/>
              <pc:sldLayoutMk cId="1576189004" sldId="2147483799"/>
              <ac:picMk id="3" creationId="{4D996F36-F1A5-A36B-22B8-97DE7EB4700E}"/>
            </ac:picMkLst>
          </pc:picChg>
          <pc:picChg chg="add mod">
            <ac:chgData name="Simon Shaxted" userId="9f9508456a4a5dab" providerId="LiveId" clId="{53DF8D8A-B524-44C4-8F22-7074E8F7CF6C}" dt="2023-09-01T10:29:55.037" v="50"/>
            <ac:picMkLst>
              <pc:docMk/>
              <pc:sldMasterMk cId="989229238" sldId="2147483795"/>
              <pc:sldLayoutMk cId="1576189004" sldId="2147483799"/>
              <ac:picMk id="4" creationId="{20F59C40-1155-D455-6870-5669F18E5D4F}"/>
            </ac:picMkLst>
          </pc:picChg>
          <pc:picChg chg="add mod">
            <ac:chgData name="Simon Shaxted" userId="9f9508456a4a5dab" providerId="LiveId" clId="{53DF8D8A-B524-44C4-8F22-7074E8F7CF6C}" dt="2023-09-01T10:29:55.037" v="50"/>
            <ac:picMkLst>
              <pc:docMk/>
              <pc:sldMasterMk cId="989229238" sldId="2147483795"/>
              <pc:sldLayoutMk cId="1576189004" sldId="2147483799"/>
              <ac:picMk id="5" creationId="{6A294B1B-0C10-F08C-B1FA-3F10E424C74F}"/>
            </ac:picMkLst>
          </pc:picChg>
          <pc:picChg chg="add mod">
            <ac:chgData name="Simon Shaxted" userId="9f9508456a4a5dab" providerId="LiveId" clId="{53DF8D8A-B524-44C4-8F22-7074E8F7CF6C}" dt="2023-09-01T14:37:21.410" v="609" actId="34135"/>
            <ac:picMkLst>
              <pc:docMk/>
              <pc:sldMasterMk cId="989229238" sldId="2147483795"/>
              <pc:sldLayoutMk cId="1576189004" sldId="2147483799"/>
              <ac:picMk id="10" creationId="{3F081AA1-5D25-052D-DCA6-FC546960E443}"/>
            </ac:picMkLst>
          </pc:picChg>
          <pc:picChg chg="del">
            <ac:chgData name="Simon Shaxted" userId="9f9508456a4a5dab" providerId="LiveId" clId="{53DF8D8A-B524-44C4-8F22-7074E8F7CF6C}" dt="2023-09-01T10:29:54.584" v="49" actId="478"/>
            <ac:picMkLst>
              <pc:docMk/>
              <pc:sldMasterMk cId="989229238" sldId="2147483795"/>
              <pc:sldLayoutMk cId="1576189004" sldId="2147483799"/>
              <ac:picMk id="18" creationId="{51E1B2E2-EDCC-665E-888B-8CE9A66DC606}"/>
            </ac:picMkLst>
          </pc:picChg>
          <pc:picChg chg="del">
            <ac:chgData name="Simon Shaxted" userId="9f9508456a4a5dab" providerId="LiveId" clId="{53DF8D8A-B524-44C4-8F22-7074E8F7CF6C}" dt="2023-09-01T10:29:54.584" v="49" actId="478"/>
            <ac:picMkLst>
              <pc:docMk/>
              <pc:sldMasterMk cId="989229238" sldId="2147483795"/>
              <pc:sldLayoutMk cId="1576189004" sldId="2147483799"/>
              <ac:picMk id="19" creationId="{9126E01D-6EDC-55CA-C452-F9EE5E824A57}"/>
            </ac:picMkLst>
          </pc:picChg>
          <pc:picChg chg="del">
            <ac:chgData name="Simon Shaxted" userId="9f9508456a4a5dab" providerId="LiveId" clId="{53DF8D8A-B524-44C4-8F22-7074E8F7CF6C}" dt="2023-09-01T10:29:54.584" v="49" actId="478"/>
            <ac:picMkLst>
              <pc:docMk/>
              <pc:sldMasterMk cId="989229238" sldId="2147483795"/>
              <pc:sldLayoutMk cId="1576189004" sldId="2147483799"/>
              <ac:picMk id="20" creationId="{3B94533B-1557-97B4-13ED-1FD5B9A742BF}"/>
            </ac:picMkLst>
          </pc:picChg>
        </pc:sldLayoutChg>
        <pc:sldLayoutChg chg="addSp modSp mod">
          <pc:chgData name="Simon Shaxted" userId="9f9508456a4a5dab" providerId="LiveId" clId="{53DF8D8A-B524-44C4-8F22-7074E8F7CF6C}" dt="2023-09-01T14:37:54.547" v="615" actId="14861"/>
          <pc:sldLayoutMkLst>
            <pc:docMk/>
            <pc:sldMasterMk cId="989229238" sldId="2147483795"/>
            <pc:sldLayoutMk cId="2805801312" sldId="2147483801"/>
          </pc:sldLayoutMkLst>
          <pc:spChg chg="mod">
            <ac:chgData name="Simon Shaxted" userId="9f9508456a4a5dab" providerId="LiveId" clId="{53DF8D8A-B524-44C4-8F22-7074E8F7CF6C}" dt="2023-09-01T14:37:54.547" v="615" actId="14861"/>
            <ac:spMkLst>
              <pc:docMk/>
              <pc:sldMasterMk cId="989229238" sldId="2147483795"/>
              <pc:sldLayoutMk cId="2805801312" sldId="2147483801"/>
              <ac:spMk id="2" creationId="{95FBB098-2FAC-5292-7660-2CF848F18AB6}"/>
            </ac:spMkLst>
          </pc:spChg>
          <pc:spChg chg="mod">
            <ac:chgData name="Simon Shaxted" userId="9f9508456a4a5dab" providerId="LiveId" clId="{53DF8D8A-B524-44C4-8F22-7074E8F7CF6C}" dt="2023-09-01T14:37:54.547" v="615" actId="14861"/>
            <ac:spMkLst>
              <pc:docMk/>
              <pc:sldMasterMk cId="989229238" sldId="2147483795"/>
              <pc:sldLayoutMk cId="2805801312" sldId="2147483801"/>
              <ac:spMk id="4" creationId="{AA695C86-FCFD-70DE-6E83-0770C7910E95}"/>
            </ac:spMkLst>
          </pc:spChg>
          <pc:spChg chg="mod">
            <ac:chgData name="Simon Shaxted" userId="9f9508456a4a5dab" providerId="LiveId" clId="{53DF8D8A-B524-44C4-8F22-7074E8F7CF6C}" dt="2023-09-01T14:37:54.547" v="615" actId="14861"/>
            <ac:spMkLst>
              <pc:docMk/>
              <pc:sldMasterMk cId="989229238" sldId="2147483795"/>
              <pc:sldLayoutMk cId="2805801312" sldId="2147483801"/>
              <ac:spMk id="5" creationId="{59D2ECB1-66C2-765B-F8B8-A4BEC93069EA}"/>
            </ac:spMkLst>
          </pc:spChg>
          <pc:spChg chg="mod">
            <ac:chgData name="Simon Shaxted" userId="9f9508456a4a5dab" providerId="LiveId" clId="{53DF8D8A-B524-44C4-8F22-7074E8F7CF6C}" dt="2023-09-01T14:37:54.547" v="615" actId="14861"/>
            <ac:spMkLst>
              <pc:docMk/>
              <pc:sldMasterMk cId="989229238" sldId="2147483795"/>
              <pc:sldLayoutMk cId="2805801312" sldId="2147483801"/>
              <ac:spMk id="7" creationId="{93BC3E8B-D728-7A8A-040B-418B78B02FEE}"/>
            </ac:spMkLst>
          </pc:spChg>
          <pc:spChg chg="mod">
            <ac:chgData name="Simon Shaxted" userId="9f9508456a4a5dab" providerId="LiveId" clId="{53DF8D8A-B524-44C4-8F22-7074E8F7CF6C}" dt="2023-09-01T14:37:54.547" v="615" actId="14861"/>
            <ac:spMkLst>
              <pc:docMk/>
              <pc:sldMasterMk cId="989229238" sldId="2147483795"/>
              <pc:sldLayoutMk cId="2805801312" sldId="2147483801"/>
              <ac:spMk id="21" creationId="{F64DDDAB-0F7C-0FAB-4944-017A7E5DB306}"/>
            </ac:spMkLst>
          </pc:spChg>
          <pc:spChg chg="mod">
            <ac:chgData name="Simon Shaxted" userId="9f9508456a4a5dab" providerId="LiveId" clId="{53DF8D8A-B524-44C4-8F22-7074E8F7CF6C}" dt="2023-09-01T14:37:54.547" v="615" actId="14861"/>
            <ac:spMkLst>
              <pc:docMk/>
              <pc:sldMasterMk cId="989229238" sldId="2147483795"/>
              <pc:sldLayoutMk cId="2805801312" sldId="2147483801"/>
              <ac:spMk id="22" creationId="{4DC62648-C709-ABDD-AF61-A264FD3021BF}"/>
            </ac:spMkLst>
          </pc:spChg>
          <pc:spChg chg="mod">
            <ac:chgData name="Simon Shaxted" userId="9f9508456a4a5dab" providerId="LiveId" clId="{53DF8D8A-B524-44C4-8F22-7074E8F7CF6C}" dt="2023-09-01T14:37:54.547" v="615" actId="14861"/>
            <ac:spMkLst>
              <pc:docMk/>
              <pc:sldMasterMk cId="989229238" sldId="2147483795"/>
              <pc:sldLayoutMk cId="2805801312" sldId="2147483801"/>
              <ac:spMk id="23" creationId="{0BC5F5E8-F035-BDE7-8ABC-C6A4B74BB857}"/>
            </ac:spMkLst>
          </pc:spChg>
          <pc:spChg chg="mod">
            <ac:chgData name="Simon Shaxted" userId="9f9508456a4a5dab" providerId="LiveId" clId="{53DF8D8A-B524-44C4-8F22-7074E8F7CF6C}" dt="2023-09-01T14:37:54.547" v="615" actId="14861"/>
            <ac:spMkLst>
              <pc:docMk/>
              <pc:sldMasterMk cId="989229238" sldId="2147483795"/>
              <pc:sldLayoutMk cId="2805801312" sldId="2147483801"/>
              <ac:spMk id="24" creationId="{3C13EE68-7ABC-E9FB-07BE-E79E2D495CEA}"/>
            </ac:spMkLst>
          </pc:spChg>
          <pc:picChg chg="add mod">
            <ac:chgData name="Simon Shaxted" userId="9f9508456a4a5dab" providerId="LiveId" clId="{53DF8D8A-B524-44C4-8F22-7074E8F7CF6C}" dt="2023-09-01T14:37:29.380" v="611" actId="34135"/>
            <ac:picMkLst>
              <pc:docMk/>
              <pc:sldMasterMk cId="989229238" sldId="2147483795"/>
              <pc:sldLayoutMk cId="2805801312" sldId="2147483801"/>
              <ac:picMk id="3" creationId="{1DC7132E-C6DE-6C2E-0EFB-0822240EDC81}"/>
            </ac:picMkLst>
          </pc:picChg>
        </pc:sldLayoutChg>
        <pc:sldLayoutChg chg="addSp modSp mod">
          <pc:chgData name="Simon Shaxted" userId="9f9508456a4a5dab" providerId="LiveId" clId="{53DF8D8A-B524-44C4-8F22-7074E8F7CF6C}" dt="2023-09-01T14:37:16.078" v="607" actId="34135"/>
          <pc:sldLayoutMkLst>
            <pc:docMk/>
            <pc:sldMasterMk cId="989229238" sldId="2147483795"/>
            <pc:sldLayoutMk cId="4011736060" sldId="2147483840"/>
          </pc:sldLayoutMkLst>
          <pc:spChg chg="mod">
            <ac:chgData name="Simon Shaxted" userId="9f9508456a4a5dab" providerId="LiveId" clId="{53DF8D8A-B524-44C4-8F22-7074E8F7CF6C}" dt="2023-09-01T10:08:47.741" v="5" actId="14861"/>
            <ac:spMkLst>
              <pc:docMk/>
              <pc:sldMasterMk cId="989229238" sldId="2147483795"/>
              <pc:sldLayoutMk cId="4011736060" sldId="2147483840"/>
              <ac:spMk id="3" creationId="{456B6075-92DB-D965-152E-48A422D47AAF}"/>
            </ac:spMkLst>
          </pc:spChg>
          <pc:spChg chg="mod">
            <ac:chgData name="Simon Shaxted" userId="9f9508456a4a5dab" providerId="LiveId" clId="{53DF8D8A-B524-44C4-8F22-7074E8F7CF6C}" dt="2023-09-01T10:08:44.231" v="4" actId="14861"/>
            <ac:spMkLst>
              <pc:docMk/>
              <pc:sldMasterMk cId="989229238" sldId="2147483795"/>
              <pc:sldLayoutMk cId="4011736060" sldId="2147483840"/>
              <ac:spMk id="8" creationId="{33885F9D-E4BF-F672-DDF4-44DFFD9735D6}"/>
            </ac:spMkLst>
          </pc:spChg>
          <pc:picChg chg="add mod">
            <ac:chgData name="Simon Shaxted" userId="9f9508456a4a5dab" providerId="LiveId" clId="{53DF8D8A-B524-44C4-8F22-7074E8F7CF6C}" dt="2023-09-01T14:37:16.078" v="607" actId="34135"/>
            <ac:picMkLst>
              <pc:docMk/>
              <pc:sldMasterMk cId="989229238" sldId="2147483795"/>
              <pc:sldLayoutMk cId="4011736060" sldId="2147483840"/>
              <ac:picMk id="2" creationId="{318C5E63-0E07-6E3E-7743-2949F98C4F8D}"/>
            </ac:picMkLst>
          </pc:picChg>
        </pc:sldLayoutChg>
        <pc:sldLayoutChg chg="modSp mod">
          <pc:chgData name="Simon Shaxted" userId="9f9508456a4a5dab" providerId="LiveId" clId="{53DF8D8A-B524-44C4-8F22-7074E8F7CF6C}" dt="2023-09-01T15:28:44.648" v="670" actId="29295"/>
          <pc:sldLayoutMkLst>
            <pc:docMk/>
            <pc:sldMasterMk cId="989229238" sldId="2147483795"/>
            <pc:sldLayoutMk cId="2103373626" sldId="2147483847"/>
          </pc:sldLayoutMkLst>
          <pc:picChg chg="mod">
            <ac:chgData name="Simon Shaxted" userId="9f9508456a4a5dab" providerId="LiveId" clId="{53DF8D8A-B524-44C4-8F22-7074E8F7CF6C}" dt="2023-09-01T15:28:44.648" v="670" actId="29295"/>
            <ac:picMkLst>
              <pc:docMk/>
              <pc:sldMasterMk cId="989229238" sldId="2147483795"/>
              <pc:sldLayoutMk cId="2103373626" sldId="2147483847"/>
              <ac:picMk id="14" creationId="{918D24E0-F4FE-CC67-173E-09C53A3EEB45}"/>
            </ac:picMkLst>
          </pc:picChg>
        </pc:sldLayoutChg>
        <pc:sldLayoutChg chg="addSp delSp modSp mod">
          <pc:chgData name="Simon Shaxted" userId="9f9508456a4a5dab" providerId="LiveId" clId="{53DF8D8A-B524-44C4-8F22-7074E8F7CF6C}" dt="2023-09-01T14:37:42.282" v="614" actId="14861"/>
          <pc:sldLayoutMkLst>
            <pc:docMk/>
            <pc:sldMasterMk cId="989229238" sldId="2147483795"/>
            <pc:sldLayoutMk cId="185256091" sldId="2147483850"/>
          </pc:sldLayoutMkLst>
          <pc:spChg chg="del">
            <ac:chgData name="Simon Shaxted" userId="9f9508456a4a5dab" providerId="LiveId" clId="{53DF8D8A-B524-44C4-8F22-7074E8F7CF6C}" dt="2023-09-01T10:43:55.070" v="260" actId="478"/>
            <ac:spMkLst>
              <pc:docMk/>
              <pc:sldMasterMk cId="989229238" sldId="2147483795"/>
              <pc:sldLayoutMk cId="185256091" sldId="2147483850"/>
              <ac:spMk id="2" creationId="{95FBB098-2FAC-5292-7660-2CF848F18AB6}"/>
            </ac:spMkLst>
          </pc:spChg>
          <pc:spChg chg="add mod">
            <ac:chgData name="Simon Shaxted" userId="9f9508456a4a5dab" providerId="LiveId" clId="{53DF8D8A-B524-44C4-8F22-7074E8F7CF6C}" dt="2023-09-01T14:37:42.282" v="614" actId="14861"/>
            <ac:spMkLst>
              <pc:docMk/>
              <pc:sldMasterMk cId="989229238" sldId="2147483795"/>
              <pc:sldLayoutMk cId="185256091" sldId="2147483850"/>
              <ac:spMk id="3" creationId="{A004C726-4374-7BA5-2D6B-8709208F7574}"/>
            </ac:spMkLst>
          </pc:spChg>
          <pc:spChg chg="del">
            <ac:chgData name="Simon Shaxted" userId="9f9508456a4a5dab" providerId="LiveId" clId="{53DF8D8A-B524-44C4-8F22-7074E8F7CF6C}" dt="2023-09-01T10:43:55.070" v="260" actId="478"/>
            <ac:spMkLst>
              <pc:docMk/>
              <pc:sldMasterMk cId="989229238" sldId="2147483795"/>
              <pc:sldLayoutMk cId="185256091" sldId="2147483850"/>
              <ac:spMk id="4" creationId="{AA695C86-FCFD-70DE-6E83-0770C7910E95}"/>
            </ac:spMkLst>
          </pc:spChg>
          <pc:spChg chg="del">
            <ac:chgData name="Simon Shaxted" userId="9f9508456a4a5dab" providerId="LiveId" clId="{53DF8D8A-B524-44C4-8F22-7074E8F7CF6C}" dt="2023-09-01T10:43:55.070" v="260" actId="478"/>
            <ac:spMkLst>
              <pc:docMk/>
              <pc:sldMasterMk cId="989229238" sldId="2147483795"/>
              <pc:sldLayoutMk cId="185256091" sldId="2147483850"/>
              <ac:spMk id="5" creationId="{59D2ECB1-66C2-765B-F8B8-A4BEC93069EA}"/>
            </ac:spMkLst>
          </pc:spChg>
          <pc:spChg chg="del">
            <ac:chgData name="Simon Shaxted" userId="9f9508456a4a5dab" providerId="LiveId" clId="{53DF8D8A-B524-44C4-8F22-7074E8F7CF6C}" dt="2023-09-01T10:43:55.070" v="260" actId="478"/>
            <ac:spMkLst>
              <pc:docMk/>
              <pc:sldMasterMk cId="989229238" sldId="2147483795"/>
              <pc:sldLayoutMk cId="185256091" sldId="2147483850"/>
              <ac:spMk id="7" creationId="{93BC3E8B-D728-7A8A-040B-418B78B02FEE}"/>
            </ac:spMkLst>
          </pc:spChg>
          <pc:spChg chg="add mod">
            <ac:chgData name="Simon Shaxted" userId="9f9508456a4a5dab" providerId="LiveId" clId="{53DF8D8A-B524-44C4-8F22-7074E8F7CF6C}" dt="2023-09-01T14:37:42.282" v="614" actId="14861"/>
            <ac:spMkLst>
              <pc:docMk/>
              <pc:sldMasterMk cId="989229238" sldId="2147483795"/>
              <pc:sldLayoutMk cId="185256091" sldId="2147483850"/>
              <ac:spMk id="8" creationId="{8ED38122-C257-0EC3-8F95-5FA6AC78AADE}"/>
            </ac:spMkLst>
          </pc:spChg>
          <pc:spChg chg="add mod">
            <ac:chgData name="Simon Shaxted" userId="9f9508456a4a5dab" providerId="LiveId" clId="{53DF8D8A-B524-44C4-8F22-7074E8F7CF6C}" dt="2023-09-01T14:37:42.282" v="614" actId="14861"/>
            <ac:spMkLst>
              <pc:docMk/>
              <pc:sldMasterMk cId="989229238" sldId="2147483795"/>
              <pc:sldLayoutMk cId="185256091" sldId="2147483850"/>
              <ac:spMk id="9" creationId="{B8EDA04A-22B4-E36C-D036-E34FEA7CFE0E}"/>
            </ac:spMkLst>
          </pc:spChg>
          <pc:spChg chg="add mod">
            <ac:chgData name="Simon Shaxted" userId="9f9508456a4a5dab" providerId="LiveId" clId="{53DF8D8A-B524-44C4-8F22-7074E8F7CF6C}" dt="2023-09-01T14:37:42.282" v="614" actId="14861"/>
            <ac:spMkLst>
              <pc:docMk/>
              <pc:sldMasterMk cId="989229238" sldId="2147483795"/>
              <pc:sldLayoutMk cId="185256091" sldId="2147483850"/>
              <ac:spMk id="10" creationId="{66D783F7-23D5-F102-DE1E-59C915E59497}"/>
            </ac:spMkLst>
          </pc:spChg>
          <pc:spChg chg="add mod">
            <ac:chgData name="Simon Shaxted" userId="9f9508456a4a5dab" providerId="LiveId" clId="{53DF8D8A-B524-44C4-8F22-7074E8F7CF6C}" dt="2023-09-01T14:37:42.282" v="614" actId="14861"/>
            <ac:spMkLst>
              <pc:docMk/>
              <pc:sldMasterMk cId="989229238" sldId="2147483795"/>
              <pc:sldLayoutMk cId="185256091" sldId="2147483850"/>
              <ac:spMk id="11" creationId="{0D8067BB-55F1-8B35-1645-A76A02D7085A}"/>
            </ac:spMkLst>
          </pc:spChg>
          <pc:spChg chg="add mod">
            <ac:chgData name="Simon Shaxted" userId="9f9508456a4a5dab" providerId="LiveId" clId="{53DF8D8A-B524-44C4-8F22-7074E8F7CF6C}" dt="2023-09-01T14:37:42.282" v="614" actId="14861"/>
            <ac:spMkLst>
              <pc:docMk/>
              <pc:sldMasterMk cId="989229238" sldId="2147483795"/>
              <pc:sldLayoutMk cId="185256091" sldId="2147483850"/>
              <ac:spMk id="12" creationId="{86C1779A-380D-5F2F-8E6F-2A0BA4E9B46E}"/>
            </ac:spMkLst>
          </pc:spChg>
          <pc:spChg chg="add mod">
            <ac:chgData name="Simon Shaxted" userId="9f9508456a4a5dab" providerId="LiveId" clId="{53DF8D8A-B524-44C4-8F22-7074E8F7CF6C}" dt="2023-09-01T14:37:42.282" v="614" actId="14861"/>
            <ac:spMkLst>
              <pc:docMk/>
              <pc:sldMasterMk cId="989229238" sldId="2147483795"/>
              <pc:sldLayoutMk cId="185256091" sldId="2147483850"/>
              <ac:spMk id="13" creationId="{08FFF6D9-7BAB-4D22-8C5F-EF2B546BB0AC}"/>
            </ac:spMkLst>
          </pc:spChg>
          <pc:spChg chg="add mod">
            <ac:chgData name="Simon Shaxted" userId="9f9508456a4a5dab" providerId="LiveId" clId="{53DF8D8A-B524-44C4-8F22-7074E8F7CF6C}" dt="2023-09-01T14:37:42.282" v="614" actId="14861"/>
            <ac:spMkLst>
              <pc:docMk/>
              <pc:sldMasterMk cId="989229238" sldId="2147483795"/>
              <pc:sldLayoutMk cId="185256091" sldId="2147483850"/>
              <ac:spMk id="14" creationId="{7E68E607-A610-3D89-C241-B44C2770BEC7}"/>
            </ac:spMkLst>
          </pc:spChg>
          <pc:spChg chg="del">
            <ac:chgData name="Simon Shaxted" userId="9f9508456a4a5dab" providerId="LiveId" clId="{53DF8D8A-B524-44C4-8F22-7074E8F7CF6C}" dt="2023-09-01T10:43:55.070" v="260" actId="478"/>
            <ac:spMkLst>
              <pc:docMk/>
              <pc:sldMasterMk cId="989229238" sldId="2147483795"/>
              <pc:sldLayoutMk cId="185256091" sldId="2147483850"/>
              <ac:spMk id="21" creationId="{F64DDDAB-0F7C-0FAB-4944-017A7E5DB306}"/>
            </ac:spMkLst>
          </pc:spChg>
          <pc:spChg chg="del">
            <ac:chgData name="Simon Shaxted" userId="9f9508456a4a5dab" providerId="LiveId" clId="{53DF8D8A-B524-44C4-8F22-7074E8F7CF6C}" dt="2023-09-01T10:43:55.070" v="260" actId="478"/>
            <ac:spMkLst>
              <pc:docMk/>
              <pc:sldMasterMk cId="989229238" sldId="2147483795"/>
              <pc:sldLayoutMk cId="185256091" sldId="2147483850"/>
              <ac:spMk id="22" creationId="{4DC62648-C709-ABDD-AF61-A264FD3021BF}"/>
            </ac:spMkLst>
          </pc:spChg>
          <pc:spChg chg="del">
            <ac:chgData name="Simon Shaxted" userId="9f9508456a4a5dab" providerId="LiveId" clId="{53DF8D8A-B524-44C4-8F22-7074E8F7CF6C}" dt="2023-09-01T10:43:55.070" v="260" actId="478"/>
            <ac:spMkLst>
              <pc:docMk/>
              <pc:sldMasterMk cId="989229238" sldId="2147483795"/>
              <pc:sldLayoutMk cId="185256091" sldId="2147483850"/>
              <ac:spMk id="23" creationId="{0BC5F5E8-F035-BDE7-8ABC-C6A4B74BB857}"/>
            </ac:spMkLst>
          </pc:spChg>
          <pc:spChg chg="del">
            <ac:chgData name="Simon Shaxted" userId="9f9508456a4a5dab" providerId="LiveId" clId="{53DF8D8A-B524-44C4-8F22-7074E8F7CF6C}" dt="2023-09-01T10:43:55.070" v="260" actId="478"/>
            <ac:spMkLst>
              <pc:docMk/>
              <pc:sldMasterMk cId="989229238" sldId="2147483795"/>
              <pc:sldLayoutMk cId="185256091" sldId="2147483850"/>
              <ac:spMk id="24" creationId="{3C13EE68-7ABC-E9FB-07BE-E79E2D495CEA}"/>
            </ac:spMkLst>
          </pc:spChg>
          <pc:picChg chg="add mod">
            <ac:chgData name="Simon Shaxted" userId="9f9508456a4a5dab" providerId="LiveId" clId="{53DF8D8A-B524-44C4-8F22-7074E8F7CF6C}" dt="2023-09-01T14:37:35.681" v="613" actId="34135"/>
            <ac:picMkLst>
              <pc:docMk/>
              <pc:sldMasterMk cId="989229238" sldId="2147483795"/>
              <pc:sldLayoutMk cId="185256091" sldId="2147483850"/>
              <ac:picMk id="15" creationId="{1FE00936-BC12-9AF2-6C9B-3C8009762B51}"/>
            </ac:picMkLst>
          </pc:picChg>
        </pc:sldLayoutChg>
      </pc:sldMasterChg>
      <pc:sldMasterChg chg="delSp mod addSldLayout modSldLayout">
        <pc:chgData name="Simon Shaxted" userId="9f9508456a4a5dab" providerId="LiveId" clId="{53DF8D8A-B524-44C4-8F22-7074E8F7CF6C}" dt="2023-09-01T15:28:18.583" v="668" actId="29295"/>
        <pc:sldMasterMkLst>
          <pc:docMk/>
          <pc:sldMasterMk cId="1822677408" sldId="2147483802"/>
        </pc:sldMasterMkLst>
        <pc:picChg chg="del">
          <ac:chgData name="Simon Shaxted" userId="9f9508456a4a5dab" providerId="LiveId" clId="{53DF8D8A-B524-44C4-8F22-7074E8F7CF6C}" dt="2023-09-01T14:40:17.164" v="627" actId="21"/>
          <ac:picMkLst>
            <pc:docMk/>
            <pc:sldMasterMk cId="1822677408" sldId="2147483802"/>
            <ac:picMk id="28" creationId="{37C6E800-B61B-C750-3FA1-CFE3E6AEF636}"/>
          </ac:picMkLst>
        </pc:picChg>
        <pc:sldLayoutChg chg="addSp modSp mod">
          <pc:chgData name="Simon Shaxted" userId="9f9508456a4a5dab" providerId="LiveId" clId="{53DF8D8A-B524-44C4-8F22-7074E8F7CF6C}" dt="2023-09-01T14:40:22.365" v="629" actId="34135"/>
          <pc:sldLayoutMkLst>
            <pc:docMk/>
            <pc:sldMasterMk cId="1822677408" sldId="2147483802"/>
            <pc:sldLayoutMk cId="4259803963" sldId="2147483803"/>
          </pc:sldLayoutMkLst>
          <pc:spChg chg="mod">
            <ac:chgData name="Simon Shaxted" userId="9f9508456a4a5dab" providerId="LiveId" clId="{53DF8D8A-B524-44C4-8F22-7074E8F7CF6C}" dt="2023-09-01T14:39:13.222" v="619" actId="14861"/>
            <ac:spMkLst>
              <pc:docMk/>
              <pc:sldMasterMk cId="1822677408" sldId="2147483802"/>
              <pc:sldLayoutMk cId="4259803963" sldId="2147483803"/>
              <ac:spMk id="2" creationId="{95FBB098-2FAC-5292-7660-2CF848F18AB6}"/>
            </ac:spMkLst>
          </pc:spChg>
          <pc:spChg chg="mod">
            <ac:chgData name="Simon Shaxted" userId="9f9508456a4a5dab" providerId="LiveId" clId="{53DF8D8A-B524-44C4-8F22-7074E8F7CF6C}" dt="2023-09-01T14:39:13.222" v="619" actId="14861"/>
            <ac:spMkLst>
              <pc:docMk/>
              <pc:sldMasterMk cId="1822677408" sldId="2147483802"/>
              <pc:sldLayoutMk cId="4259803963" sldId="2147483803"/>
              <ac:spMk id="5" creationId="{59D2ECB1-66C2-765B-F8B8-A4BEC93069EA}"/>
            </ac:spMkLst>
          </pc:spChg>
          <pc:spChg chg="mod">
            <ac:chgData name="Simon Shaxted" userId="9f9508456a4a5dab" providerId="LiveId" clId="{53DF8D8A-B524-44C4-8F22-7074E8F7CF6C}" dt="2023-09-01T14:39:27.336" v="621" actId="14861"/>
            <ac:spMkLst>
              <pc:docMk/>
              <pc:sldMasterMk cId="1822677408" sldId="2147483802"/>
              <pc:sldLayoutMk cId="4259803963" sldId="2147483803"/>
              <ac:spMk id="12" creationId="{0E26B0A7-B47F-0E4D-1436-9C2CFB97CE89}"/>
            </ac:spMkLst>
          </pc:spChg>
          <pc:spChg chg="mod">
            <ac:chgData name="Simon Shaxted" userId="9f9508456a4a5dab" providerId="LiveId" clId="{53DF8D8A-B524-44C4-8F22-7074E8F7CF6C}" dt="2023-09-01T14:39:30.527" v="622" actId="14861"/>
            <ac:spMkLst>
              <pc:docMk/>
              <pc:sldMasterMk cId="1822677408" sldId="2147483802"/>
              <pc:sldLayoutMk cId="4259803963" sldId="2147483803"/>
              <ac:spMk id="13" creationId="{E0EB0A2C-C252-86AB-3C0A-E3D12FBDAEEE}"/>
            </ac:spMkLst>
          </pc:spChg>
          <pc:spChg chg="mod">
            <ac:chgData name="Simon Shaxted" userId="9f9508456a4a5dab" providerId="LiveId" clId="{53DF8D8A-B524-44C4-8F22-7074E8F7CF6C}" dt="2023-09-01T14:39:13.222" v="619" actId="14861"/>
            <ac:spMkLst>
              <pc:docMk/>
              <pc:sldMasterMk cId="1822677408" sldId="2147483802"/>
              <pc:sldLayoutMk cId="4259803963" sldId="2147483803"/>
              <ac:spMk id="23" creationId="{0BC5F5E8-F035-BDE7-8ABC-C6A4B74BB857}"/>
            </ac:spMkLst>
          </pc:spChg>
          <pc:spChg chg="mod">
            <ac:chgData name="Simon Shaxted" userId="9f9508456a4a5dab" providerId="LiveId" clId="{53DF8D8A-B524-44C4-8F22-7074E8F7CF6C}" dt="2023-09-01T14:39:13.222" v="619" actId="14861"/>
            <ac:spMkLst>
              <pc:docMk/>
              <pc:sldMasterMk cId="1822677408" sldId="2147483802"/>
              <pc:sldLayoutMk cId="4259803963" sldId="2147483803"/>
              <ac:spMk id="24" creationId="{3C13EE68-7ABC-E9FB-07BE-E79E2D495CEA}"/>
            </ac:spMkLst>
          </pc:spChg>
          <pc:graphicFrameChg chg="mod">
            <ac:chgData name="Simon Shaxted" userId="9f9508456a4a5dab" providerId="LiveId" clId="{53DF8D8A-B524-44C4-8F22-7074E8F7CF6C}" dt="2023-09-01T14:39:21.398" v="620" actId="14861"/>
            <ac:graphicFrameMkLst>
              <pc:docMk/>
              <pc:sldMasterMk cId="1822677408" sldId="2147483802"/>
              <pc:sldLayoutMk cId="4259803963" sldId="2147483803"/>
              <ac:graphicFrameMk id="10" creationId="{41AA0765-EC9E-E811-85B7-DA3DD641AAEC}"/>
            </ac:graphicFrameMkLst>
          </pc:graphicFrameChg>
          <pc:picChg chg="add mod">
            <ac:chgData name="Simon Shaxted" userId="9f9508456a4a5dab" providerId="LiveId" clId="{53DF8D8A-B524-44C4-8F22-7074E8F7CF6C}" dt="2023-09-01T14:40:22.365" v="629" actId="34135"/>
            <ac:picMkLst>
              <pc:docMk/>
              <pc:sldMasterMk cId="1822677408" sldId="2147483802"/>
              <pc:sldLayoutMk cId="4259803963" sldId="2147483803"/>
              <ac:picMk id="3" creationId="{306E91C1-5381-EB2E-4508-AD026CF24D25}"/>
            </ac:picMkLst>
          </pc:picChg>
        </pc:sldLayoutChg>
        <pc:sldLayoutChg chg="addSp modSp mod">
          <pc:chgData name="Simon Shaxted" userId="9f9508456a4a5dab" providerId="LiveId" clId="{53DF8D8A-B524-44C4-8F22-7074E8F7CF6C}" dt="2023-09-01T14:40:27.924" v="631" actId="34135"/>
          <pc:sldLayoutMkLst>
            <pc:docMk/>
            <pc:sldMasterMk cId="1822677408" sldId="2147483802"/>
            <pc:sldLayoutMk cId="1732325855" sldId="2147483805"/>
          </pc:sldLayoutMkLst>
          <pc:picChg chg="add mod">
            <ac:chgData name="Simon Shaxted" userId="9f9508456a4a5dab" providerId="LiveId" clId="{53DF8D8A-B524-44C4-8F22-7074E8F7CF6C}" dt="2023-09-01T14:40:27.924" v="631" actId="34135"/>
            <ac:picMkLst>
              <pc:docMk/>
              <pc:sldMasterMk cId="1822677408" sldId="2147483802"/>
              <pc:sldLayoutMk cId="1732325855" sldId="2147483805"/>
              <ac:picMk id="3" creationId="{951CAE00-F140-3BBA-3777-30A966806777}"/>
            </ac:picMkLst>
          </pc:picChg>
        </pc:sldLayoutChg>
        <pc:sldLayoutChg chg="addSp delSp modSp mod">
          <pc:chgData name="Simon Shaxted" userId="9f9508456a4a5dab" providerId="LiveId" clId="{53DF8D8A-B524-44C4-8F22-7074E8F7CF6C}" dt="2023-09-01T14:40:38.596" v="635" actId="34135"/>
          <pc:sldLayoutMkLst>
            <pc:docMk/>
            <pc:sldMasterMk cId="1822677408" sldId="2147483802"/>
            <pc:sldLayoutMk cId="949716115" sldId="2147483806"/>
          </pc:sldLayoutMkLst>
          <pc:spChg chg="mod">
            <ac:chgData name="Simon Shaxted" userId="9f9508456a4a5dab" providerId="LiveId" clId="{53DF8D8A-B524-44C4-8F22-7074E8F7CF6C}" dt="2023-09-01T11:26:43.813" v="292" actId="20577"/>
            <ac:spMkLst>
              <pc:docMk/>
              <pc:sldMasterMk cId="1822677408" sldId="2147483802"/>
              <pc:sldLayoutMk cId="949716115" sldId="2147483806"/>
              <ac:spMk id="6" creationId="{53693442-5CB7-7CAF-1BEE-1FF158B2935D}"/>
            </ac:spMkLst>
          </pc:spChg>
          <pc:picChg chg="add mod">
            <ac:chgData name="Simon Shaxted" userId="9f9508456a4a5dab" providerId="LiveId" clId="{53DF8D8A-B524-44C4-8F22-7074E8F7CF6C}" dt="2023-09-01T10:30:03.111" v="52"/>
            <ac:picMkLst>
              <pc:docMk/>
              <pc:sldMasterMk cId="1822677408" sldId="2147483802"/>
              <pc:sldLayoutMk cId="949716115" sldId="2147483806"/>
              <ac:picMk id="3" creationId="{D944ED25-E2C3-1DE7-82FF-F049F688B88D}"/>
            </ac:picMkLst>
          </pc:picChg>
          <pc:picChg chg="add mod">
            <ac:chgData name="Simon Shaxted" userId="9f9508456a4a5dab" providerId="LiveId" clId="{53DF8D8A-B524-44C4-8F22-7074E8F7CF6C}" dt="2023-09-01T10:30:03.111" v="52"/>
            <ac:picMkLst>
              <pc:docMk/>
              <pc:sldMasterMk cId="1822677408" sldId="2147483802"/>
              <pc:sldLayoutMk cId="949716115" sldId="2147483806"/>
              <ac:picMk id="4" creationId="{487E20A6-83B0-8B9A-9362-550CDCF2EB18}"/>
            </ac:picMkLst>
          </pc:picChg>
          <pc:picChg chg="add mod">
            <ac:chgData name="Simon Shaxted" userId="9f9508456a4a5dab" providerId="LiveId" clId="{53DF8D8A-B524-44C4-8F22-7074E8F7CF6C}" dt="2023-09-01T10:30:03.111" v="52"/>
            <ac:picMkLst>
              <pc:docMk/>
              <pc:sldMasterMk cId="1822677408" sldId="2147483802"/>
              <pc:sldLayoutMk cId="949716115" sldId="2147483806"/>
              <ac:picMk id="5" creationId="{FD202995-4202-EDDB-BAC2-17ECDD001D66}"/>
            </ac:picMkLst>
          </pc:picChg>
          <pc:picChg chg="add mod">
            <ac:chgData name="Simon Shaxted" userId="9f9508456a4a5dab" providerId="LiveId" clId="{53DF8D8A-B524-44C4-8F22-7074E8F7CF6C}" dt="2023-09-01T14:40:38.596" v="635" actId="34135"/>
            <ac:picMkLst>
              <pc:docMk/>
              <pc:sldMasterMk cId="1822677408" sldId="2147483802"/>
              <pc:sldLayoutMk cId="949716115" sldId="2147483806"/>
              <ac:picMk id="10" creationId="{50B2DAEF-BA6A-DA59-632C-E484C68C46BD}"/>
            </ac:picMkLst>
          </pc:picChg>
          <pc:picChg chg="del">
            <ac:chgData name="Simon Shaxted" userId="9f9508456a4a5dab" providerId="LiveId" clId="{53DF8D8A-B524-44C4-8F22-7074E8F7CF6C}" dt="2023-09-01T10:30:02.600" v="51" actId="478"/>
            <ac:picMkLst>
              <pc:docMk/>
              <pc:sldMasterMk cId="1822677408" sldId="2147483802"/>
              <pc:sldLayoutMk cId="949716115" sldId="2147483806"/>
              <ac:picMk id="18" creationId="{51E1B2E2-EDCC-665E-888B-8CE9A66DC606}"/>
            </ac:picMkLst>
          </pc:picChg>
          <pc:picChg chg="del">
            <ac:chgData name="Simon Shaxted" userId="9f9508456a4a5dab" providerId="LiveId" clId="{53DF8D8A-B524-44C4-8F22-7074E8F7CF6C}" dt="2023-09-01T10:30:02.600" v="51" actId="478"/>
            <ac:picMkLst>
              <pc:docMk/>
              <pc:sldMasterMk cId="1822677408" sldId="2147483802"/>
              <pc:sldLayoutMk cId="949716115" sldId="2147483806"/>
              <ac:picMk id="19" creationId="{9126E01D-6EDC-55CA-C452-F9EE5E824A57}"/>
            </ac:picMkLst>
          </pc:picChg>
          <pc:picChg chg="del">
            <ac:chgData name="Simon Shaxted" userId="9f9508456a4a5dab" providerId="LiveId" clId="{53DF8D8A-B524-44C4-8F22-7074E8F7CF6C}" dt="2023-09-01T10:30:02.600" v="51" actId="478"/>
            <ac:picMkLst>
              <pc:docMk/>
              <pc:sldMasterMk cId="1822677408" sldId="2147483802"/>
              <pc:sldLayoutMk cId="949716115" sldId="2147483806"/>
              <ac:picMk id="20" creationId="{3B94533B-1557-97B4-13ED-1FD5B9A742BF}"/>
            </ac:picMkLst>
          </pc:picChg>
        </pc:sldLayoutChg>
        <pc:sldLayoutChg chg="addSp modSp mod">
          <pc:chgData name="Simon Shaxted" userId="9f9508456a4a5dab" providerId="LiveId" clId="{53DF8D8A-B524-44C4-8F22-7074E8F7CF6C}" dt="2023-09-01T14:40:45.718" v="637" actId="34135"/>
          <pc:sldLayoutMkLst>
            <pc:docMk/>
            <pc:sldMasterMk cId="1822677408" sldId="2147483802"/>
            <pc:sldLayoutMk cId="2879832076" sldId="2147483808"/>
          </pc:sldLayoutMkLst>
          <pc:spChg chg="mod">
            <ac:chgData name="Simon Shaxted" userId="9f9508456a4a5dab" providerId="LiveId" clId="{53DF8D8A-B524-44C4-8F22-7074E8F7CF6C}" dt="2023-09-01T14:39:58.627" v="625" actId="14861"/>
            <ac:spMkLst>
              <pc:docMk/>
              <pc:sldMasterMk cId="1822677408" sldId="2147483802"/>
              <pc:sldLayoutMk cId="2879832076" sldId="2147483808"/>
              <ac:spMk id="2" creationId="{95FBB098-2FAC-5292-7660-2CF848F18AB6}"/>
            </ac:spMkLst>
          </pc:spChg>
          <pc:spChg chg="mod">
            <ac:chgData name="Simon Shaxted" userId="9f9508456a4a5dab" providerId="LiveId" clId="{53DF8D8A-B524-44C4-8F22-7074E8F7CF6C}" dt="2023-09-01T14:39:58.627" v="625" actId="14861"/>
            <ac:spMkLst>
              <pc:docMk/>
              <pc:sldMasterMk cId="1822677408" sldId="2147483802"/>
              <pc:sldLayoutMk cId="2879832076" sldId="2147483808"/>
              <ac:spMk id="4" creationId="{AA695C86-FCFD-70DE-6E83-0770C7910E95}"/>
            </ac:spMkLst>
          </pc:spChg>
          <pc:spChg chg="mod">
            <ac:chgData name="Simon Shaxted" userId="9f9508456a4a5dab" providerId="LiveId" clId="{53DF8D8A-B524-44C4-8F22-7074E8F7CF6C}" dt="2023-09-01T14:39:58.627" v="625" actId="14861"/>
            <ac:spMkLst>
              <pc:docMk/>
              <pc:sldMasterMk cId="1822677408" sldId="2147483802"/>
              <pc:sldLayoutMk cId="2879832076" sldId="2147483808"/>
              <ac:spMk id="5" creationId="{59D2ECB1-66C2-765B-F8B8-A4BEC93069EA}"/>
            </ac:spMkLst>
          </pc:spChg>
          <pc:spChg chg="mod">
            <ac:chgData name="Simon Shaxted" userId="9f9508456a4a5dab" providerId="LiveId" clId="{53DF8D8A-B524-44C4-8F22-7074E8F7CF6C}" dt="2023-09-01T14:39:58.627" v="625" actId="14861"/>
            <ac:spMkLst>
              <pc:docMk/>
              <pc:sldMasterMk cId="1822677408" sldId="2147483802"/>
              <pc:sldLayoutMk cId="2879832076" sldId="2147483808"/>
              <ac:spMk id="7" creationId="{93BC3E8B-D728-7A8A-040B-418B78B02FEE}"/>
            </ac:spMkLst>
          </pc:spChg>
          <pc:spChg chg="mod">
            <ac:chgData name="Simon Shaxted" userId="9f9508456a4a5dab" providerId="LiveId" clId="{53DF8D8A-B524-44C4-8F22-7074E8F7CF6C}" dt="2023-09-01T14:39:58.627" v="625" actId="14861"/>
            <ac:spMkLst>
              <pc:docMk/>
              <pc:sldMasterMk cId="1822677408" sldId="2147483802"/>
              <pc:sldLayoutMk cId="2879832076" sldId="2147483808"/>
              <ac:spMk id="21" creationId="{F64DDDAB-0F7C-0FAB-4944-017A7E5DB306}"/>
            </ac:spMkLst>
          </pc:spChg>
          <pc:spChg chg="mod">
            <ac:chgData name="Simon Shaxted" userId="9f9508456a4a5dab" providerId="LiveId" clId="{53DF8D8A-B524-44C4-8F22-7074E8F7CF6C}" dt="2023-09-01T14:39:58.627" v="625" actId="14861"/>
            <ac:spMkLst>
              <pc:docMk/>
              <pc:sldMasterMk cId="1822677408" sldId="2147483802"/>
              <pc:sldLayoutMk cId="2879832076" sldId="2147483808"/>
              <ac:spMk id="22" creationId="{4DC62648-C709-ABDD-AF61-A264FD3021BF}"/>
            </ac:spMkLst>
          </pc:spChg>
          <pc:spChg chg="mod">
            <ac:chgData name="Simon Shaxted" userId="9f9508456a4a5dab" providerId="LiveId" clId="{53DF8D8A-B524-44C4-8F22-7074E8F7CF6C}" dt="2023-09-01T14:39:58.627" v="625" actId="14861"/>
            <ac:spMkLst>
              <pc:docMk/>
              <pc:sldMasterMk cId="1822677408" sldId="2147483802"/>
              <pc:sldLayoutMk cId="2879832076" sldId="2147483808"/>
              <ac:spMk id="23" creationId="{0BC5F5E8-F035-BDE7-8ABC-C6A4B74BB857}"/>
            </ac:spMkLst>
          </pc:spChg>
          <pc:spChg chg="mod">
            <ac:chgData name="Simon Shaxted" userId="9f9508456a4a5dab" providerId="LiveId" clId="{53DF8D8A-B524-44C4-8F22-7074E8F7CF6C}" dt="2023-09-01T14:39:58.627" v="625" actId="14861"/>
            <ac:spMkLst>
              <pc:docMk/>
              <pc:sldMasterMk cId="1822677408" sldId="2147483802"/>
              <pc:sldLayoutMk cId="2879832076" sldId="2147483808"/>
              <ac:spMk id="24" creationId="{3C13EE68-7ABC-E9FB-07BE-E79E2D495CEA}"/>
            </ac:spMkLst>
          </pc:spChg>
          <pc:picChg chg="add mod">
            <ac:chgData name="Simon Shaxted" userId="9f9508456a4a5dab" providerId="LiveId" clId="{53DF8D8A-B524-44C4-8F22-7074E8F7CF6C}" dt="2023-09-01T14:40:45.718" v="637" actId="34135"/>
            <ac:picMkLst>
              <pc:docMk/>
              <pc:sldMasterMk cId="1822677408" sldId="2147483802"/>
              <pc:sldLayoutMk cId="2879832076" sldId="2147483808"/>
              <ac:picMk id="3" creationId="{821CD6FA-5DE6-221A-A8CA-9A82810394DE}"/>
            </ac:picMkLst>
          </pc:picChg>
        </pc:sldLayoutChg>
        <pc:sldLayoutChg chg="addSp modSp mod">
          <pc:chgData name="Simon Shaxted" userId="9f9508456a4a5dab" providerId="LiveId" clId="{53DF8D8A-B524-44C4-8F22-7074E8F7CF6C}" dt="2023-09-01T14:40:33.836" v="633" actId="34135"/>
          <pc:sldLayoutMkLst>
            <pc:docMk/>
            <pc:sldMasterMk cId="1822677408" sldId="2147483802"/>
            <pc:sldLayoutMk cId="3824379294" sldId="2147483841"/>
          </pc:sldLayoutMkLst>
          <pc:spChg chg="mod">
            <ac:chgData name="Simon Shaxted" userId="9f9508456a4a5dab" providerId="LiveId" clId="{53DF8D8A-B524-44C4-8F22-7074E8F7CF6C}" dt="2023-09-01T14:39:41.794" v="623" actId="14861"/>
            <ac:spMkLst>
              <pc:docMk/>
              <pc:sldMasterMk cId="1822677408" sldId="2147483802"/>
              <pc:sldLayoutMk cId="3824379294" sldId="2147483841"/>
              <ac:spMk id="3" creationId="{456B6075-92DB-D965-152E-48A422D47AAF}"/>
            </ac:spMkLst>
          </pc:spChg>
          <pc:spChg chg="mod">
            <ac:chgData name="Simon Shaxted" userId="9f9508456a4a5dab" providerId="LiveId" clId="{53DF8D8A-B524-44C4-8F22-7074E8F7CF6C}" dt="2023-09-01T14:39:45.442" v="624" actId="14861"/>
            <ac:spMkLst>
              <pc:docMk/>
              <pc:sldMasterMk cId="1822677408" sldId="2147483802"/>
              <pc:sldLayoutMk cId="3824379294" sldId="2147483841"/>
              <ac:spMk id="8" creationId="{33885F9D-E4BF-F672-DDF4-44DFFD9735D6}"/>
            </ac:spMkLst>
          </pc:spChg>
          <pc:picChg chg="add mod">
            <ac:chgData name="Simon Shaxted" userId="9f9508456a4a5dab" providerId="LiveId" clId="{53DF8D8A-B524-44C4-8F22-7074E8F7CF6C}" dt="2023-09-01T14:40:33.836" v="633" actId="34135"/>
            <ac:picMkLst>
              <pc:docMk/>
              <pc:sldMasterMk cId="1822677408" sldId="2147483802"/>
              <pc:sldLayoutMk cId="3824379294" sldId="2147483841"/>
              <ac:picMk id="2" creationId="{8DDE9693-6A3D-8685-E5D1-2E3F113DA292}"/>
            </ac:picMkLst>
          </pc:picChg>
        </pc:sldLayoutChg>
        <pc:sldLayoutChg chg="addSp modSp mod">
          <pc:chgData name="Simon Shaxted" userId="9f9508456a4a5dab" providerId="LiveId" clId="{53DF8D8A-B524-44C4-8F22-7074E8F7CF6C}" dt="2023-09-01T14:40:50.268" v="639" actId="34135"/>
          <pc:sldLayoutMkLst>
            <pc:docMk/>
            <pc:sldMasterMk cId="1822677408" sldId="2147483802"/>
            <pc:sldLayoutMk cId="1453655768" sldId="2147483851"/>
          </pc:sldLayoutMkLst>
          <pc:spChg chg="mod">
            <ac:chgData name="Simon Shaxted" userId="9f9508456a4a5dab" providerId="LiveId" clId="{53DF8D8A-B524-44C4-8F22-7074E8F7CF6C}" dt="2023-09-01T14:40:06.805" v="626" actId="14861"/>
            <ac:spMkLst>
              <pc:docMk/>
              <pc:sldMasterMk cId="1822677408" sldId="2147483802"/>
              <pc:sldLayoutMk cId="1453655768" sldId="2147483851"/>
              <ac:spMk id="3" creationId="{A004C726-4374-7BA5-2D6B-8709208F7574}"/>
            </ac:spMkLst>
          </pc:spChg>
          <pc:spChg chg="mod">
            <ac:chgData name="Simon Shaxted" userId="9f9508456a4a5dab" providerId="LiveId" clId="{53DF8D8A-B524-44C4-8F22-7074E8F7CF6C}" dt="2023-09-01T14:40:06.805" v="626" actId="14861"/>
            <ac:spMkLst>
              <pc:docMk/>
              <pc:sldMasterMk cId="1822677408" sldId="2147483802"/>
              <pc:sldLayoutMk cId="1453655768" sldId="2147483851"/>
              <ac:spMk id="8" creationId="{8ED38122-C257-0EC3-8F95-5FA6AC78AADE}"/>
            </ac:spMkLst>
          </pc:spChg>
          <pc:spChg chg="mod">
            <ac:chgData name="Simon Shaxted" userId="9f9508456a4a5dab" providerId="LiveId" clId="{53DF8D8A-B524-44C4-8F22-7074E8F7CF6C}" dt="2023-09-01T14:40:06.805" v="626" actId="14861"/>
            <ac:spMkLst>
              <pc:docMk/>
              <pc:sldMasterMk cId="1822677408" sldId="2147483802"/>
              <pc:sldLayoutMk cId="1453655768" sldId="2147483851"/>
              <ac:spMk id="9" creationId="{B8EDA04A-22B4-E36C-D036-E34FEA7CFE0E}"/>
            </ac:spMkLst>
          </pc:spChg>
          <pc:spChg chg="mod">
            <ac:chgData name="Simon Shaxted" userId="9f9508456a4a5dab" providerId="LiveId" clId="{53DF8D8A-B524-44C4-8F22-7074E8F7CF6C}" dt="2023-09-01T14:40:06.805" v="626" actId="14861"/>
            <ac:spMkLst>
              <pc:docMk/>
              <pc:sldMasterMk cId="1822677408" sldId="2147483802"/>
              <pc:sldLayoutMk cId="1453655768" sldId="2147483851"/>
              <ac:spMk id="10" creationId="{66D783F7-23D5-F102-DE1E-59C915E59497}"/>
            </ac:spMkLst>
          </pc:spChg>
          <pc:spChg chg="mod">
            <ac:chgData name="Simon Shaxted" userId="9f9508456a4a5dab" providerId="LiveId" clId="{53DF8D8A-B524-44C4-8F22-7074E8F7CF6C}" dt="2023-09-01T14:40:06.805" v="626" actId="14861"/>
            <ac:spMkLst>
              <pc:docMk/>
              <pc:sldMasterMk cId="1822677408" sldId="2147483802"/>
              <pc:sldLayoutMk cId="1453655768" sldId="2147483851"/>
              <ac:spMk id="11" creationId="{0D8067BB-55F1-8B35-1645-A76A02D7085A}"/>
            </ac:spMkLst>
          </pc:spChg>
          <pc:spChg chg="mod">
            <ac:chgData name="Simon Shaxted" userId="9f9508456a4a5dab" providerId="LiveId" clId="{53DF8D8A-B524-44C4-8F22-7074E8F7CF6C}" dt="2023-09-01T14:40:06.805" v="626" actId="14861"/>
            <ac:spMkLst>
              <pc:docMk/>
              <pc:sldMasterMk cId="1822677408" sldId="2147483802"/>
              <pc:sldLayoutMk cId="1453655768" sldId="2147483851"/>
              <ac:spMk id="12" creationId="{86C1779A-380D-5F2F-8E6F-2A0BA4E9B46E}"/>
            </ac:spMkLst>
          </pc:spChg>
          <pc:spChg chg="mod">
            <ac:chgData name="Simon Shaxted" userId="9f9508456a4a5dab" providerId="LiveId" clId="{53DF8D8A-B524-44C4-8F22-7074E8F7CF6C}" dt="2023-09-01T14:40:06.805" v="626" actId="14861"/>
            <ac:spMkLst>
              <pc:docMk/>
              <pc:sldMasterMk cId="1822677408" sldId="2147483802"/>
              <pc:sldLayoutMk cId="1453655768" sldId="2147483851"/>
              <ac:spMk id="13" creationId="{08FFF6D9-7BAB-4D22-8C5F-EF2B546BB0AC}"/>
            </ac:spMkLst>
          </pc:spChg>
          <pc:spChg chg="mod">
            <ac:chgData name="Simon Shaxted" userId="9f9508456a4a5dab" providerId="LiveId" clId="{53DF8D8A-B524-44C4-8F22-7074E8F7CF6C}" dt="2023-09-01T14:40:06.805" v="626" actId="14861"/>
            <ac:spMkLst>
              <pc:docMk/>
              <pc:sldMasterMk cId="1822677408" sldId="2147483802"/>
              <pc:sldLayoutMk cId="1453655768" sldId="2147483851"/>
              <ac:spMk id="14" creationId="{7E68E607-A610-3D89-C241-B44C2770BEC7}"/>
            </ac:spMkLst>
          </pc:spChg>
          <pc:picChg chg="add mod">
            <ac:chgData name="Simon Shaxted" userId="9f9508456a4a5dab" providerId="LiveId" clId="{53DF8D8A-B524-44C4-8F22-7074E8F7CF6C}" dt="2023-09-01T14:40:50.268" v="639" actId="34135"/>
            <ac:picMkLst>
              <pc:docMk/>
              <pc:sldMasterMk cId="1822677408" sldId="2147483802"/>
              <pc:sldLayoutMk cId="1453655768" sldId="2147483851"/>
              <ac:picMk id="2" creationId="{CAB8F17A-0468-0E9A-E401-F48096F0F3FA}"/>
            </ac:picMkLst>
          </pc:picChg>
        </pc:sldLayoutChg>
        <pc:sldLayoutChg chg="addSp delSp modSp add mod modTransition">
          <pc:chgData name="Simon Shaxted" userId="9f9508456a4a5dab" providerId="LiveId" clId="{53DF8D8A-B524-44C4-8F22-7074E8F7CF6C}" dt="2023-09-01T15:28:18.583" v="668" actId="29295"/>
          <pc:sldLayoutMkLst>
            <pc:docMk/>
            <pc:sldMasterMk cId="1822677408" sldId="2147483802"/>
            <pc:sldLayoutMk cId="1406844746" sldId="2147483852"/>
          </pc:sldLayoutMkLst>
          <pc:spChg chg="add mod">
            <ac:chgData name="Simon Shaxted" userId="9f9508456a4a5dab" providerId="LiveId" clId="{53DF8D8A-B524-44C4-8F22-7074E8F7CF6C}" dt="2023-09-01T14:42:23.019" v="645"/>
            <ac:spMkLst>
              <pc:docMk/>
              <pc:sldMasterMk cId="1822677408" sldId="2147483802"/>
              <pc:sldLayoutMk cId="1406844746" sldId="2147483852"/>
              <ac:spMk id="2" creationId="{7BF4475B-25AF-DD24-F2E3-F42166E975C2}"/>
            </ac:spMkLst>
          </pc:spChg>
          <pc:spChg chg="del">
            <ac:chgData name="Simon Shaxted" userId="9f9508456a4a5dab" providerId="LiveId" clId="{53DF8D8A-B524-44C4-8F22-7074E8F7CF6C}" dt="2023-09-01T14:42:18.031" v="643" actId="478"/>
            <ac:spMkLst>
              <pc:docMk/>
              <pc:sldMasterMk cId="1822677408" sldId="2147483802"/>
              <pc:sldLayoutMk cId="1406844746" sldId="2147483852"/>
              <ac:spMk id="3" creationId="{C618C705-7F60-42D6-24D2-3D32741AB01D}"/>
            </ac:spMkLst>
          </pc:spChg>
          <pc:spChg chg="add mod">
            <ac:chgData name="Simon Shaxted" userId="9f9508456a4a5dab" providerId="LiveId" clId="{53DF8D8A-B524-44C4-8F22-7074E8F7CF6C}" dt="2023-09-01T14:42:23.019" v="645"/>
            <ac:spMkLst>
              <pc:docMk/>
              <pc:sldMasterMk cId="1822677408" sldId="2147483802"/>
              <pc:sldLayoutMk cId="1406844746" sldId="2147483852"/>
              <ac:spMk id="4" creationId="{DA5F83C6-0CE6-C726-6568-FC726843DD55}"/>
            </ac:spMkLst>
          </pc:spChg>
          <pc:spChg chg="del">
            <ac:chgData name="Simon Shaxted" userId="9f9508456a4a5dab" providerId="LiveId" clId="{53DF8D8A-B524-44C4-8F22-7074E8F7CF6C}" dt="2023-09-01T14:42:21.851" v="644" actId="478"/>
            <ac:spMkLst>
              <pc:docMk/>
              <pc:sldMasterMk cId="1822677408" sldId="2147483802"/>
              <pc:sldLayoutMk cId="1406844746" sldId="2147483852"/>
              <ac:spMk id="7" creationId="{E5C8966E-149D-0F39-76BB-98AC1B5FEBFB}"/>
            </ac:spMkLst>
          </pc:spChg>
          <pc:spChg chg="del">
            <ac:chgData name="Simon Shaxted" userId="9f9508456a4a5dab" providerId="LiveId" clId="{53DF8D8A-B524-44C4-8F22-7074E8F7CF6C}" dt="2023-09-01T14:42:21.851" v="644" actId="478"/>
            <ac:spMkLst>
              <pc:docMk/>
              <pc:sldMasterMk cId="1822677408" sldId="2147483802"/>
              <pc:sldLayoutMk cId="1406844746" sldId="2147483852"/>
              <ac:spMk id="8" creationId="{F7AB3059-02E6-B594-9C1D-2AB2EC82FB32}"/>
            </ac:spMkLst>
          </pc:spChg>
          <pc:spChg chg="del">
            <ac:chgData name="Simon Shaxted" userId="9f9508456a4a5dab" providerId="LiveId" clId="{53DF8D8A-B524-44C4-8F22-7074E8F7CF6C}" dt="2023-09-01T14:42:21.851" v="644" actId="478"/>
            <ac:spMkLst>
              <pc:docMk/>
              <pc:sldMasterMk cId="1822677408" sldId="2147483802"/>
              <pc:sldLayoutMk cId="1406844746" sldId="2147483852"/>
              <ac:spMk id="9" creationId="{407A9BDE-01A9-23EC-3784-84EA727D19F9}"/>
            </ac:spMkLst>
          </pc:spChg>
          <pc:spChg chg="del">
            <ac:chgData name="Simon Shaxted" userId="9f9508456a4a5dab" providerId="LiveId" clId="{53DF8D8A-B524-44C4-8F22-7074E8F7CF6C}" dt="2023-09-01T14:42:18.031" v="643" actId="478"/>
            <ac:spMkLst>
              <pc:docMk/>
              <pc:sldMasterMk cId="1822677408" sldId="2147483802"/>
              <pc:sldLayoutMk cId="1406844746" sldId="2147483852"/>
              <ac:spMk id="10" creationId="{5FDB2CF2-613C-2CED-63E4-6821B512DF2B}"/>
            </ac:spMkLst>
          </pc:spChg>
          <pc:picChg chg="mod">
            <ac:chgData name="Simon Shaxted" userId="9f9508456a4a5dab" providerId="LiveId" clId="{53DF8D8A-B524-44C4-8F22-7074E8F7CF6C}" dt="2023-09-01T15:28:18.583" v="668" actId="29295"/>
            <ac:picMkLst>
              <pc:docMk/>
              <pc:sldMasterMk cId="1822677408" sldId="2147483802"/>
              <pc:sldLayoutMk cId="1406844746" sldId="2147483852"/>
              <ac:picMk id="14" creationId="{918D24E0-F4FE-CC67-173E-09C53A3EEB45}"/>
            </ac:picMkLst>
          </pc:picChg>
        </pc:sldLayoutChg>
      </pc:sldMasterChg>
      <pc:sldMasterChg chg="setBg delSldLayout modSldLayout">
        <pc:chgData name="Simon Shaxted" userId="9f9508456a4a5dab" providerId="LiveId" clId="{53DF8D8A-B524-44C4-8F22-7074E8F7CF6C}" dt="2023-09-01T15:42:50.980" v="835"/>
        <pc:sldMasterMkLst>
          <pc:docMk/>
          <pc:sldMasterMk cId="3147357156" sldId="2147483809"/>
        </pc:sldMasterMkLst>
        <pc:sldLayoutChg chg="modSp mod setBg">
          <pc:chgData name="Simon Shaxted" userId="9f9508456a4a5dab" providerId="LiveId" clId="{53DF8D8A-B524-44C4-8F22-7074E8F7CF6C}" dt="2023-09-01T15:42:43.868" v="826"/>
          <pc:sldLayoutMkLst>
            <pc:docMk/>
            <pc:sldMasterMk cId="3147357156" sldId="2147483809"/>
            <pc:sldLayoutMk cId="2835410433" sldId="2147483810"/>
          </pc:sldLayoutMkLst>
          <pc:spChg chg="mod">
            <ac:chgData name="Simon Shaxted" userId="9f9508456a4a5dab" providerId="LiveId" clId="{53DF8D8A-B524-44C4-8F22-7074E8F7CF6C}" dt="2023-09-01T15:31:34.707" v="680" actId="14861"/>
            <ac:spMkLst>
              <pc:docMk/>
              <pc:sldMasterMk cId="3147357156" sldId="2147483809"/>
              <pc:sldLayoutMk cId="2835410433" sldId="2147483810"/>
              <ac:spMk id="2" creationId="{95FBB098-2FAC-5292-7660-2CF848F18AB6}"/>
            </ac:spMkLst>
          </pc:spChg>
          <pc:spChg chg="mod">
            <ac:chgData name="Simon Shaxted" userId="9f9508456a4a5dab" providerId="LiveId" clId="{53DF8D8A-B524-44C4-8F22-7074E8F7CF6C}" dt="2023-09-01T15:31:34.707" v="680" actId="14861"/>
            <ac:spMkLst>
              <pc:docMk/>
              <pc:sldMasterMk cId="3147357156" sldId="2147483809"/>
              <pc:sldLayoutMk cId="2835410433" sldId="2147483810"/>
              <ac:spMk id="5" creationId="{59D2ECB1-66C2-765B-F8B8-A4BEC93069EA}"/>
            </ac:spMkLst>
          </pc:spChg>
          <pc:spChg chg="mod">
            <ac:chgData name="Simon Shaxted" userId="9f9508456a4a5dab" providerId="LiveId" clId="{53DF8D8A-B524-44C4-8F22-7074E8F7CF6C}" dt="2023-09-01T15:31:16.349" v="679" actId="14861"/>
            <ac:spMkLst>
              <pc:docMk/>
              <pc:sldMasterMk cId="3147357156" sldId="2147483809"/>
              <pc:sldLayoutMk cId="2835410433" sldId="2147483810"/>
              <ac:spMk id="12" creationId="{0E26B0A7-B47F-0E4D-1436-9C2CFB97CE89}"/>
            </ac:spMkLst>
          </pc:spChg>
          <pc:spChg chg="mod">
            <ac:chgData name="Simon Shaxted" userId="9f9508456a4a5dab" providerId="LiveId" clId="{53DF8D8A-B524-44C4-8F22-7074E8F7CF6C}" dt="2023-09-01T15:31:08.713" v="678" actId="14861"/>
            <ac:spMkLst>
              <pc:docMk/>
              <pc:sldMasterMk cId="3147357156" sldId="2147483809"/>
              <pc:sldLayoutMk cId="2835410433" sldId="2147483810"/>
              <ac:spMk id="13" creationId="{E0EB0A2C-C252-86AB-3C0A-E3D12FBDAEEE}"/>
            </ac:spMkLst>
          </pc:spChg>
          <pc:spChg chg="mod">
            <ac:chgData name="Simon Shaxted" userId="9f9508456a4a5dab" providerId="LiveId" clId="{53DF8D8A-B524-44C4-8F22-7074E8F7CF6C}" dt="2023-09-01T15:31:34.707" v="680" actId="14861"/>
            <ac:spMkLst>
              <pc:docMk/>
              <pc:sldMasterMk cId="3147357156" sldId="2147483809"/>
              <pc:sldLayoutMk cId="2835410433" sldId="2147483810"/>
              <ac:spMk id="23" creationId="{0BC5F5E8-F035-BDE7-8ABC-C6A4B74BB857}"/>
            </ac:spMkLst>
          </pc:spChg>
          <pc:spChg chg="mod">
            <ac:chgData name="Simon Shaxted" userId="9f9508456a4a5dab" providerId="LiveId" clId="{53DF8D8A-B524-44C4-8F22-7074E8F7CF6C}" dt="2023-09-01T15:31:34.707" v="680" actId="14861"/>
            <ac:spMkLst>
              <pc:docMk/>
              <pc:sldMasterMk cId="3147357156" sldId="2147483809"/>
              <pc:sldLayoutMk cId="2835410433" sldId="2147483810"/>
              <ac:spMk id="24" creationId="{3C13EE68-7ABC-E9FB-07BE-E79E2D495CEA}"/>
            </ac:spMkLst>
          </pc:spChg>
          <pc:graphicFrameChg chg="mod">
            <ac:chgData name="Simon Shaxted" userId="9f9508456a4a5dab" providerId="LiveId" clId="{53DF8D8A-B524-44C4-8F22-7074E8F7CF6C}" dt="2023-09-01T15:31:03.133" v="677" actId="14861"/>
            <ac:graphicFrameMkLst>
              <pc:docMk/>
              <pc:sldMasterMk cId="3147357156" sldId="2147483809"/>
              <pc:sldLayoutMk cId="2835410433" sldId="2147483810"/>
              <ac:graphicFrameMk id="10" creationId="{41AA0765-EC9E-E811-85B7-DA3DD641AAEC}"/>
            </ac:graphicFrameMkLst>
          </pc:graphicFrameChg>
        </pc:sldLayoutChg>
        <pc:sldLayoutChg chg="modSp mod setBg">
          <pc:chgData name="Simon Shaxted" userId="9f9508456a4a5dab" providerId="LiveId" clId="{53DF8D8A-B524-44C4-8F22-7074E8F7CF6C}" dt="2023-09-01T15:32:04.582" v="683" actId="14861"/>
          <pc:sldLayoutMkLst>
            <pc:docMk/>
            <pc:sldMasterMk cId="3147357156" sldId="2147483809"/>
            <pc:sldLayoutMk cId="1846589417" sldId="2147483811"/>
          </pc:sldLayoutMkLst>
          <pc:spChg chg="mod">
            <ac:chgData name="Simon Shaxted" userId="9f9508456a4a5dab" providerId="LiveId" clId="{53DF8D8A-B524-44C4-8F22-7074E8F7CF6C}" dt="2023-09-01T15:32:04.582" v="683" actId="14861"/>
            <ac:spMkLst>
              <pc:docMk/>
              <pc:sldMasterMk cId="3147357156" sldId="2147483809"/>
              <pc:sldLayoutMk cId="1846589417" sldId="2147483811"/>
              <ac:spMk id="12" creationId="{0E26B0A7-B47F-0E4D-1436-9C2CFB97CE89}"/>
            </ac:spMkLst>
          </pc:spChg>
          <pc:spChg chg="mod">
            <ac:chgData name="Simon Shaxted" userId="9f9508456a4a5dab" providerId="LiveId" clId="{53DF8D8A-B524-44C4-8F22-7074E8F7CF6C}" dt="2023-09-01T15:31:56.594" v="682" actId="14861"/>
            <ac:spMkLst>
              <pc:docMk/>
              <pc:sldMasterMk cId="3147357156" sldId="2147483809"/>
              <pc:sldLayoutMk cId="1846589417" sldId="2147483811"/>
              <ac:spMk id="13" creationId="{E0EB0A2C-C252-86AB-3C0A-E3D12FBDAEEE}"/>
            </ac:spMkLst>
          </pc:spChg>
          <pc:graphicFrameChg chg="mod">
            <ac:chgData name="Simon Shaxted" userId="9f9508456a4a5dab" providerId="LiveId" clId="{53DF8D8A-B524-44C4-8F22-7074E8F7CF6C}" dt="2023-09-01T15:31:48.016" v="681" actId="14861"/>
            <ac:graphicFrameMkLst>
              <pc:docMk/>
              <pc:sldMasterMk cId="3147357156" sldId="2147483809"/>
              <pc:sldLayoutMk cId="1846589417" sldId="2147483811"/>
              <ac:graphicFrameMk id="10" creationId="{41AA0765-EC9E-E811-85B7-DA3DD641AAEC}"/>
            </ac:graphicFrameMkLst>
          </pc:graphicFrameChg>
        </pc:sldLayoutChg>
        <pc:sldLayoutChg chg="setBg">
          <pc:chgData name="Simon Shaxted" userId="9f9508456a4a5dab" providerId="LiveId" clId="{53DF8D8A-B524-44C4-8F22-7074E8F7CF6C}" dt="2023-09-01T12:09:25.621" v="366"/>
          <pc:sldLayoutMkLst>
            <pc:docMk/>
            <pc:sldMasterMk cId="3147357156" sldId="2147483809"/>
            <pc:sldLayoutMk cId="1167251616" sldId="2147483812"/>
          </pc:sldLayoutMkLst>
        </pc:sldLayoutChg>
        <pc:sldLayoutChg chg="addSp delSp modSp mod setBg">
          <pc:chgData name="Simon Shaxted" userId="9f9508456a4a5dab" providerId="LiveId" clId="{53DF8D8A-B524-44C4-8F22-7074E8F7CF6C}" dt="2023-09-01T12:09:25.621" v="366"/>
          <pc:sldLayoutMkLst>
            <pc:docMk/>
            <pc:sldMasterMk cId="3147357156" sldId="2147483809"/>
            <pc:sldLayoutMk cId="3506582601" sldId="2147483813"/>
          </pc:sldLayoutMkLst>
          <pc:spChg chg="mod">
            <ac:chgData name="Simon Shaxted" userId="9f9508456a4a5dab" providerId="LiveId" clId="{53DF8D8A-B524-44C4-8F22-7074E8F7CF6C}" dt="2023-09-01T11:26:59.433" v="297" actId="20577"/>
            <ac:spMkLst>
              <pc:docMk/>
              <pc:sldMasterMk cId="3147357156" sldId="2147483809"/>
              <pc:sldLayoutMk cId="3506582601" sldId="2147483813"/>
              <ac:spMk id="6" creationId="{53693442-5CB7-7CAF-1BEE-1FF158B2935D}"/>
            </ac:spMkLst>
          </pc:spChg>
          <pc:picChg chg="add mod">
            <ac:chgData name="Simon Shaxted" userId="9f9508456a4a5dab" providerId="LiveId" clId="{53DF8D8A-B524-44C4-8F22-7074E8F7CF6C}" dt="2023-09-01T10:30:11.781" v="54"/>
            <ac:picMkLst>
              <pc:docMk/>
              <pc:sldMasterMk cId="3147357156" sldId="2147483809"/>
              <pc:sldLayoutMk cId="3506582601" sldId="2147483813"/>
              <ac:picMk id="3" creationId="{AB9662B1-F98D-5CBD-F630-C6C783EC6B94}"/>
            </ac:picMkLst>
          </pc:picChg>
          <pc:picChg chg="add mod">
            <ac:chgData name="Simon Shaxted" userId="9f9508456a4a5dab" providerId="LiveId" clId="{53DF8D8A-B524-44C4-8F22-7074E8F7CF6C}" dt="2023-09-01T10:30:11.781" v="54"/>
            <ac:picMkLst>
              <pc:docMk/>
              <pc:sldMasterMk cId="3147357156" sldId="2147483809"/>
              <pc:sldLayoutMk cId="3506582601" sldId="2147483813"/>
              <ac:picMk id="4" creationId="{DCAB92AB-025F-35B9-380C-1901B9B16CD6}"/>
            </ac:picMkLst>
          </pc:picChg>
          <pc:picChg chg="add mod">
            <ac:chgData name="Simon Shaxted" userId="9f9508456a4a5dab" providerId="LiveId" clId="{53DF8D8A-B524-44C4-8F22-7074E8F7CF6C}" dt="2023-09-01T10:30:11.781" v="54"/>
            <ac:picMkLst>
              <pc:docMk/>
              <pc:sldMasterMk cId="3147357156" sldId="2147483809"/>
              <pc:sldLayoutMk cId="3506582601" sldId="2147483813"/>
              <ac:picMk id="5" creationId="{5E2CB0C2-4BFB-04D3-337A-43620B5AB3EF}"/>
            </ac:picMkLst>
          </pc:picChg>
          <pc:picChg chg="del">
            <ac:chgData name="Simon Shaxted" userId="9f9508456a4a5dab" providerId="LiveId" clId="{53DF8D8A-B524-44C4-8F22-7074E8F7CF6C}" dt="2023-09-01T10:30:11.448" v="53" actId="478"/>
            <ac:picMkLst>
              <pc:docMk/>
              <pc:sldMasterMk cId="3147357156" sldId="2147483809"/>
              <pc:sldLayoutMk cId="3506582601" sldId="2147483813"/>
              <ac:picMk id="18" creationId="{51E1B2E2-EDCC-665E-888B-8CE9A66DC606}"/>
            </ac:picMkLst>
          </pc:picChg>
          <pc:picChg chg="del">
            <ac:chgData name="Simon Shaxted" userId="9f9508456a4a5dab" providerId="LiveId" clId="{53DF8D8A-B524-44C4-8F22-7074E8F7CF6C}" dt="2023-09-01T10:30:11.448" v="53" actId="478"/>
            <ac:picMkLst>
              <pc:docMk/>
              <pc:sldMasterMk cId="3147357156" sldId="2147483809"/>
              <pc:sldLayoutMk cId="3506582601" sldId="2147483813"/>
              <ac:picMk id="19" creationId="{9126E01D-6EDC-55CA-C452-F9EE5E824A57}"/>
            </ac:picMkLst>
          </pc:picChg>
          <pc:picChg chg="del">
            <ac:chgData name="Simon Shaxted" userId="9f9508456a4a5dab" providerId="LiveId" clId="{53DF8D8A-B524-44C4-8F22-7074E8F7CF6C}" dt="2023-09-01T10:30:11.448" v="53" actId="478"/>
            <ac:picMkLst>
              <pc:docMk/>
              <pc:sldMasterMk cId="3147357156" sldId="2147483809"/>
              <pc:sldLayoutMk cId="3506582601" sldId="2147483813"/>
              <ac:picMk id="20" creationId="{3B94533B-1557-97B4-13ED-1FD5B9A742BF}"/>
            </ac:picMkLst>
          </pc:picChg>
        </pc:sldLayoutChg>
        <pc:sldLayoutChg chg="setBg">
          <pc:chgData name="Simon Shaxted" userId="9f9508456a4a5dab" providerId="LiveId" clId="{53DF8D8A-B524-44C4-8F22-7074E8F7CF6C}" dt="2023-09-01T12:09:25.621" v="366"/>
          <pc:sldLayoutMkLst>
            <pc:docMk/>
            <pc:sldMasterMk cId="3147357156" sldId="2147483809"/>
            <pc:sldLayoutMk cId="3460238171" sldId="2147483814"/>
          </pc:sldLayoutMkLst>
        </pc:sldLayoutChg>
        <pc:sldLayoutChg chg="modSp mod setBg">
          <pc:chgData name="Simon Shaxted" userId="9f9508456a4a5dab" providerId="LiveId" clId="{53DF8D8A-B524-44C4-8F22-7074E8F7CF6C}" dt="2023-09-01T15:32:47.543" v="684" actId="14861"/>
          <pc:sldLayoutMkLst>
            <pc:docMk/>
            <pc:sldMasterMk cId="3147357156" sldId="2147483809"/>
            <pc:sldLayoutMk cId="1268263400" sldId="2147483815"/>
          </pc:sldLayoutMkLst>
          <pc:spChg chg="mod">
            <ac:chgData name="Simon Shaxted" userId="9f9508456a4a5dab" providerId="LiveId" clId="{53DF8D8A-B524-44C4-8F22-7074E8F7CF6C}" dt="2023-09-01T15:32:47.543" v="684" actId="14861"/>
            <ac:spMkLst>
              <pc:docMk/>
              <pc:sldMasterMk cId="3147357156" sldId="2147483809"/>
              <pc:sldLayoutMk cId="1268263400" sldId="2147483815"/>
              <ac:spMk id="2" creationId="{95FBB098-2FAC-5292-7660-2CF848F18AB6}"/>
            </ac:spMkLst>
          </pc:spChg>
          <pc:spChg chg="mod">
            <ac:chgData name="Simon Shaxted" userId="9f9508456a4a5dab" providerId="LiveId" clId="{53DF8D8A-B524-44C4-8F22-7074E8F7CF6C}" dt="2023-09-01T15:32:47.543" v="684" actId="14861"/>
            <ac:spMkLst>
              <pc:docMk/>
              <pc:sldMasterMk cId="3147357156" sldId="2147483809"/>
              <pc:sldLayoutMk cId="1268263400" sldId="2147483815"/>
              <ac:spMk id="4" creationId="{AA695C86-FCFD-70DE-6E83-0770C7910E95}"/>
            </ac:spMkLst>
          </pc:spChg>
          <pc:spChg chg="mod">
            <ac:chgData name="Simon Shaxted" userId="9f9508456a4a5dab" providerId="LiveId" clId="{53DF8D8A-B524-44C4-8F22-7074E8F7CF6C}" dt="2023-09-01T15:32:47.543" v="684" actId="14861"/>
            <ac:spMkLst>
              <pc:docMk/>
              <pc:sldMasterMk cId="3147357156" sldId="2147483809"/>
              <pc:sldLayoutMk cId="1268263400" sldId="2147483815"/>
              <ac:spMk id="5" creationId="{59D2ECB1-66C2-765B-F8B8-A4BEC93069EA}"/>
            </ac:spMkLst>
          </pc:spChg>
          <pc:spChg chg="mod">
            <ac:chgData name="Simon Shaxted" userId="9f9508456a4a5dab" providerId="LiveId" clId="{53DF8D8A-B524-44C4-8F22-7074E8F7CF6C}" dt="2023-09-01T15:32:47.543" v="684" actId="14861"/>
            <ac:spMkLst>
              <pc:docMk/>
              <pc:sldMasterMk cId="3147357156" sldId="2147483809"/>
              <pc:sldLayoutMk cId="1268263400" sldId="2147483815"/>
              <ac:spMk id="7" creationId="{93BC3E8B-D728-7A8A-040B-418B78B02FEE}"/>
            </ac:spMkLst>
          </pc:spChg>
          <pc:spChg chg="mod">
            <ac:chgData name="Simon Shaxted" userId="9f9508456a4a5dab" providerId="LiveId" clId="{53DF8D8A-B524-44C4-8F22-7074E8F7CF6C}" dt="2023-09-01T15:32:47.543" v="684" actId="14861"/>
            <ac:spMkLst>
              <pc:docMk/>
              <pc:sldMasterMk cId="3147357156" sldId="2147483809"/>
              <pc:sldLayoutMk cId="1268263400" sldId="2147483815"/>
              <ac:spMk id="21" creationId="{F64DDDAB-0F7C-0FAB-4944-017A7E5DB306}"/>
            </ac:spMkLst>
          </pc:spChg>
          <pc:spChg chg="mod">
            <ac:chgData name="Simon Shaxted" userId="9f9508456a4a5dab" providerId="LiveId" clId="{53DF8D8A-B524-44C4-8F22-7074E8F7CF6C}" dt="2023-09-01T15:32:47.543" v="684" actId="14861"/>
            <ac:spMkLst>
              <pc:docMk/>
              <pc:sldMasterMk cId="3147357156" sldId="2147483809"/>
              <pc:sldLayoutMk cId="1268263400" sldId="2147483815"/>
              <ac:spMk id="22" creationId="{4DC62648-C709-ABDD-AF61-A264FD3021BF}"/>
            </ac:spMkLst>
          </pc:spChg>
          <pc:spChg chg="mod">
            <ac:chgData name="Simon Shaxted" userId="9f9508456a4a5dab" providerId="LiveId" clId="{53DF8D8A-B524-44C4-8F22-7074E8F7CF6C}" dt="2023-09-01T15:32:47.543" v="684" actId="14861"/>
            <ac:spMkLst>
              <pc:docMk/>
              <pc:sldMasterMk cId="3147357156" sldId="2147483809"/>
              <pc:sldLayoutMk cId="1268263400" sldId="2147483815"/>
              <ac:spMk id="23" creationId="{0BC5F5E8-F035-BDE7-8ABC-C6A4B74BB857}"/>
            </ac:spMkLst>
          </pc:spChg>
          <pc:spChg chg="mod">
            <ac:chgData name="Simon Shaxted" userId="9f9508456a4a5dab" providerId="LiveId" clId="{53DF8D8A-B524-44C4-8F22-7074E8F7CF6C}" dt="2023-09-01T15:32:47.543" v="684" actId="14861"/>
            <ac:spMkLst>
              <pc:docMk/>
              <pc:sldMasterMk cId="3147357156" sldId="2147483809"/>
              <pc:sldLayoutMk cId="1268263400" sldId="2147483815"/>
              <ac:spMk id="24" creationId="{3C13EE68-7ABC-E9FB-07BE-E79E2D495CEA}"/>
            </ac:spMkLst>
          </pc:spChg>
        </pc:sldLayoutChg>
        <pc:sldLayoutChg chg="modSp mod setBg">
          <pc:chgData name="Simon Shaxted" userId="9f9508456a4a5dab" providerId="LiveId" clId="{53DF8D8A-B524-44C4-8F22-7074E8F7CF6C}" dt="2023-09-01T12:09:25.621" v="366"/>
          <pc:sldLayoutMkLst>
            <pc:docMk/>
            <pc:sldMasterMk cId="3147357156" sldId="2147483809"/>
            <pc:sldLayoutMk cId="610079190" sldId="2147483842"/>
          </pc:sldLayoutMkLst>
          <pc:spChg chg="mod">
            <ac:chgData name="Simon Shaxted" userId="9f9508456a4a5dab" providerId="LiveId" clId="{53DF8D8A-B524-44C4-8F22-7074E8F7CF6C}" dt="2023-09-01T11:05:06.813" v="263" actId="14861"/>
            <ac:spMkLst>
              <pc:docMk/>
              <pc:sldMasterMk cId="3147357156" sldId="2147483809"/>
              <pc:sldLayoutMk cId="610079190" sldId="2147483842"/>
              <ac:spMk id="3" creationId="{456B6075-92DB-D965-152E-48A422D47AAF}"/>
            </ac:spMkLst>
          </pc:spChg>
          <pc:spChg chg="mod">
            <ac:chgData name="Simon Shaxted" userId="9f9508456a4a5dab" providerId="LiveId" clId="{53DF8D8A-B524-44C4-8F22-7074E8F7CF6C}" dt="2023-09-01T11:05:11.843" v="264" actId="14861"/>
            <ac:spMkLst>
              <pc:docMk/>
              <pc:sldMasterMk cId="3147357156" sldId="2147483809"/>
              <pc:sldLayoutMk cId="610079190" sldId="2147483842"/>
              <ac:spMk id="8" creationId="{33885F9D-E4BF-F672-DDF4-44DFFD9735D6}"/>
            </ac:spMkLst>
          </pc:spChg>
        </pc:sldLayoutChg>
        <pc:sldLayoutChg chg="del">
          <pc:chgData name="Simon Shaxted" userId="9f9508456a4a5dab" providerId="LiveId" clId="{53DF8D8A-B524-44C4-8F22-7074E8F7CF6C}" dt="2023-09-01T10:55:30.267" v="262" actId="2696"/>
          <pc:sldLayoutMkLst>
            <pc:docMk/>
            <pc:sldMasterMk cId="3147357156" sldId="2147483809"/>
            <pc:sldLayoutMk cId="4100160035" sldId="2147483844"/>
          </pc:sldLayoutMkLst>
        </pc:sldLayoutChg>
      </pc:sldMasterChg>
      <pc:sldMasterChg chg="modSldLayout sldLayoutOrd">
        <pc:chgData name="Simon Shaxted" userId="9f9508456a4a5dab" providerId="LiveId" clId="{53DF8D8A-B524-44C4-8F22-7074E8F7CF6C}" dt="2023-09-01T15:36:48.808" v="805"/>
        <pc:sldMasterMkLst>
          <pc:docMk/>
          <pc:sldMasterMk cId="214980577" sldId="2147483816"/>
        </pc:sldMasterMkLst>
        <pc:sldLayoutChg chg="addSp delSp modSp mod">
          <pc:chgData name="Simon Shaxted" userId="9f9508456a4a5dab" providerId="LiveId" clId="{53DF8D8A-B524-44C4-8F22-7074E8F7CF6C}" dt="2023-09-01T14:38:33.600" v="617"/>
          <pc:sldLayoutMkLst>
            <pc:docMk/>
            <pc:sldMasterMk cId="214980577" sldId="2147483816"/>
            <pc:sldLayoutMk cId="4018683898" sldId="2147483817"/>
          </pc:sldLayoutMkLst>
          <pc:spChg chg="del">
            <ac:chgData name="Simon Shaxted" userId="9f9508456a4a5dab" providerId="LiveId" clId="{53DF8D8A-B524-44C4-8F22-7074E8F7CF6C}" dt="2023-09-01T14:38:32.791" v="616" actId="478"/>
            <ac:spMkLst>
              <pc:docMk/>
              <pc:sldMasterMk cId="214980577" sldId="2147483816"/>
              <pc:sldLayoutMk cId="4018683898" sldId="2147483817"/>
              <ac:spMk id="4" creationId="{505F8246-5E9A-1411-4ACB-165830666304}"/>
            </ac:spMkLst>
          </pc:spChg>
          <pc:spChg chg="add mod">
            <ac:chgData name="Simon Shaxted" userId="9f9508456a4a5dab" providerId="LiveId" clId="{53DF8D8A-B524-44C4-8F22-7074E8F7CF6C}" dt="2023-09-01T14:38:33.600" v="617"/>
            <ac:spMkLst>
              <pc:docMk/>
              <pc:sldMasterMk cId="214980577" sldId="2147483816"/>
              <pc:sldLayoutMk cId="4018683898" sldId="2147483817"/>
              <ac:spMk id="5" creationId="{195D1FB9-A21A-2C04-9138-4C2C55FED3E6}"/>
            </ac:spMkLst>
          </pc:spChg>
          <pc:spChg chg="mod">
            <ac:chgData name="Simon Shaxted" userId="9f9508456a4a5dab" providerId="LiveId" clId="{53DF8D8A-B524-44C4-8F22-7074E8F7CF6C}" dt="2023-09-01T14:38:33.600" v="617"/>
            <ac:spMkLst>
              <pc:docMk/>
              <pc:sldMasterMk cId="214980577" sldId="2147483816"/>
              <pc:sldLayoutMk cId="4018683898" sldId="2147483817"/>
              <ac:spMk id="7" creationId="{D31BA98A-AA63-528D-D8A6-9720DA0DBF5E}"/>
            </ac:spMkLst>
          </pc:spChg>
          <pc:spChg chg="mod">
            <ac:chgData name="Simon Shaxted" userId="9f9508456a4a5dab" providerId="LiveId" clId="{53DF8D8A-B524-44C4-8F22-7074E8F7CF6C}" dt="2023-09-01T14:38:33.600" v="617"/>
            <ac:spMkLst>
              <pc:docMk/>
              <pc:sldMasterMk cId="214980577" sldId="2147483816"/>
              <pc:sldLayoutMk cId="4018683898" sldId="2147483817"/>
              <ac:spMk id="10" creationId="{B33D6CF7-ADE3-B345-9313-EDBFEB196950}"/>
            </ac:spMkLst>
          </pc:spChg>
          <pc:spChg chg="mod">
            <ac:chgData name="Simon Shaxted" userId="9f9508456a4a5dab" providerId="LiveId" clId="{53DF8D8A-B524-44C4-8F22-7074E8F7CF6C}" dt="2023-09-01T14:38:33.600" v="617"/>
            <ac:spMkLst>
              <pc:docMk/>
              <pc:sldMasterMk cId="214980577" sldId="2147483816"/>
              <pc:sldLayoutMk cId="4018683898" sldId="2147483817"/>
              <ac:spMk id="13" creationId="{909D1580-8697-DACC-E78D-DE2EF5F7C4FA}"/>
            </ac:spMkLst>
          </pc:spChg>
          <pc:spChg chg="add mod">
            <ac:chgData name="Simon Shaxted" userId="9f9508456a4a5dab" providerId="LiveId" clId="{53DF8D8A-B524-44C4-8F22-7074E8F7CF6C}" dt="2023-09-01T14:38:33.600" v="617"/>
            <ac:spMkLst>
              <pc:docMk/>
              <pc:sldMasterMk cId="214980577" sldId="2147483816"/>
              <pc:sldLayoutMk cId="4018683898" sldId="2147483817"/>
              <ac:spMk id="15" creationId="{20ADB9A1-96D8-53C1-FEC5-1AB8756164FE}"/>
            </ac:spMkLst>
          </pc:spChg>
          <pc:grpChg chg="add mod">
            <ac:chgData name="Simon Shaxted" userId="9f9508456a4a5dab" providerId="LiveId" clId="{53DF8D8A-B524-44C4-8F22-7074E8F7CF6C}" dt="2023-09-01T14:38:33.600" v="617"/>
            <ac:grpSpMkLst>
              <pc:docMk/>
              <pc:sldMasterMk cId="214980577" sldId="2147483816"/>
              <pc:sldLayoutMk cId="4018683898" sldId="2147483817"/>
              <ac:grpSpMk id="6" creationId="{CD791684-014A-0C1C-EC68-E62DDE39D29C}"/>
            </ac:grpSpMkLst>
          </pc:grpChg>
          <pc:grpChg chg="add mod">
            <ac:chgData name="Simon Shaxted" userId="9f9508456a4a5dab" providerId="LiveId" clId="{53DF8D8A-B524-44C4-8F22-7074E8F7CF6C}" dt="2023-09-01T14:38:33.600" v="617"/>
            <ac:grpSpMkLst>
              <pc:docMk/>
              <pc:sldMasterMk cId="214980577" sldId="2147483816"/>
              <pc:sldLayoutMk cId="4018683898" sldId="2147483817"/>
              <ac:grpSpMk id="9" creationId="{AB9F5389-0B2C-BB17-6A54-1B3E5FF18DD2}"/>
            </ac:grpSpMkLst>
          </pc:grpChg>
          <pc:grpChg chg="add mod">
            <ac:chgData name="Simon Shaxted" userId="9f9508456a4a5dab" providerId="LiveId" clId="{53DF8D8A-B524-44C4-8F22-7074E8F7CF6C}" dt="2023-09-01T14:38:33.600" v="617"/>
            <ac:grpSpMkLst>
              <pc:docMk/>
              <pc:sldMasterMk cId="214980577" sldId="2147483816"/>
              <pc:sldLayoutMk cId="4018683898" sldId="2147483817"/>
              <ac:grpSpMk id="12" creationId="{167C8222-6B56-D1E6-4148-BF964EFC3344}"/>
            </ac:grpSpMkLst>
          </pc:grpChg>
          <pc:picChg chg="mod">
            <ac:chgData name="Simon Shaxted" userId="9f9508456a4a5dab" providerId="LiveId" clId="{53DF8D8A-B524-44C4-8F22-7074E8F7CF6C}" dt="2023-09-01T14:38:33.600" v="617"/>
            <ac:picMkLst>
              <pc:docMk/>
              <pc:sldMasterMk cId="214980577" sldId="2147483816"/>
              <pc:sldLayoutMk cId="4018683898" sldId="2147483817"/>
              <ac:picMk id="8" creationId="{EB51B35C-A888-8AA1-F520-6CEFD3F93131}"/>
            </ac:picMkLst>
          </pc:picChg>
          <pc:picChg chg="mod">
            <ac:chgData name="Simon Shaxted" userId="9f9508456a4a5dab" providerId="LiveId" clId="{53DF8D8A-B524-44C4-8F22-7074E8F7CF6C}" dt="2023-09-01T14:38:33.600" v="617"/>
            <ac:picMkLst>
              <pc:docMk/>
              <pc:sldMasterMk cId="214980577" sldId="2147483816"/>
              <pc:sldLayoutMk cId="4018683898" sldId="2147483817"/>
              <ac:picMk id="11" creationId="{20540549-7CF8-811A-F4A0-671BC06C5D76}"/>
            </ac:picMkLst>
          </pc:picChg>
          <pc:picChg chg="mod">
            <ac:chgData name="Simon Shaxted" userId="9f9508456a4a5dab" providerId="LiveId" clId="{53DF8D8A-B524-44C4-8F22-7074E8F7CF6C}" dt="2023-09-01T14:38:33.600" v="617"/>
            <ac:picMkLst>
              <pc:docMk/>
              <pc:sldMasterMk cId="214980577" sldId="2147483816"/>
              <pc:sldLayoutMk cId="4018683898" sldId="2147483817"/>
              <ac:picMk id="14" creationId="{B4132975-BE8F-89D9-8190-920FAFAE6F9A}"/>
            </ac:picMkLst>
          </pc:picChg>
        </pc:sldLayoutChg>
        <pc:sldLayoutChg chg="addSp delSp modSp mod">
          <pc:chgData name="Simon Shaxted" userId="9f9508456a4a5dab" providerId="LiveId" clId="{53DF8D8A-B524-44C4-8F22-7074E8F7CF6C}" dt="2023-09-01T15:36:48.808" v="805"/>
          <pc:sldLayoutMkLst>
            <pc:docMk/>
            <pc:sldMasterMk cId="214980577" sldId="2147483816"/>
            <pc:sldLayoutMk cId="3139837993" sldId="2147483818"/>
          </pc:sldLayoutMkLst>
          <pc:spChg chg="mod">
            <ac:chgData name="Simon Shaxted" userId="9f9508456a4a5dab" providerId="LiveId" clId="{53DF8D8A-B524-44C4-8F22-7074E8F7CF6C}" dt="2023-09-01T11:32:16.945" v="327" actId="207"/>
            <ac:spMkLst>
              <pc:docMk/>
              <pc:sldMasterMk cId="214980577" sldId="2147483816"/>
              <pc:sldLayoutMk cId="3139837993" sldId="2147483818"/>
              <ac:spMk id="5" creationId="{6872F2CC-9FDE-E364-8806-1E9628C7FAA8}"/>
            </ac:spMkLst>
          </pc:spChg>
          <pc:spChg chg="add mod">
            <ac:chgData name="Simon Shaxted" userId="9f9508456a4a5dab" providerId="LiveId" clId="{53DF8D8A-B524-44C4-8F22-7074E8F7CF6C}" dt="2023-09-01T15:36:48.808" v="805"/>
            <ac:spMkLst>
              <pc:docMk/>
              <pc:sldMasterMk cId="214980577" sldId="2147483816"/>
              <pc:sldLayoutMk cId="3139837993" sldId="2147483818"/>
              <ac:spMk id="6" creationId="{385048B6-2406-D2BD-F128-556E572E6C97}"/>
            </ac:spMkLst>
          </pc:spChg>
          <pc:spChg chg="mod">
            <ac:chgData name="Simon Shaxted" userId="9f9508456a4a5dab" providerId="LiveId" clId="{53DF8D8A-B524-44C4-8F22-7074E8F7CF6C}" dt="2023-09-01T11:32:06.808" v="326" actId="2085"/>
            <ac:spMkLst>
              <pc:docMk/>
              <pc:sldMasterMk cId="214980577" sldId="2147483816"/>
              <pc:sldLayoutMk cId="3139837993" sldId="2147483818"/>
              <ac:spMk id="8" creationId="{FC0B280E-FBF5-E03D-A0E0-BE7B1236ABCE}"/>
            </ac:spMkLst>
          </pc:spChg>
          <pc:spChg chg="del">
            <ac:chgData name="Simon Shaxted" userId="9f9508456a4a5dab" providerId="LiveId" clId="{53DF8D8A-B524-44C4-8F22-7074E8F7CF6C}" dt="2023-09-01T15:36:48.422" v="804" actId="478"/>
            <ac:spMkLst>
              <pc:docMk/>
              <pc:sldMasterMk cId="214980577" sldId="2147483816"/>
              <pc:sldLayoutMk cId="3139837993" sldId="2147483818"/>
              <ac:spMk id="10" creationId="{12F4FD8D-FA07-0C66-DCE5-22395CF074A8}"/>
            </ac:spMkLst>
          </pc:spChg>
          <pc:spChg chg="mod">
            <ac:chgData name="Simon Shaxted" userId="9f9508456a4a5dab" providerId="LiveId" clId="{53DF8D8A-B524-44C4-8F22-7074E8F7CF6C}" dt="2023-09-01T11:32:16.945" v="327" actId="207"/>
            <ac:spMkLst>
              <pc:docMk/>
              <pc:sldMasterMk cId="214980577" sldId="2147483816"/>
              <pc:sldLayoutMk cId="3139837993" sldId="2147483818"/>
              <ac:spMk id="12" creationId="{94B04400-BCE3-CB90-399C-00792C944242}"/>
            </ac:spMkLst>
          </pc:spChg>
          <pc:spChg chg="mod">
            <ac:chgData name="Simon Shaxted" userId="9f9508456a4a5dab" providerId="LiveId" clId="{53DF8D8A-B524-44C4-8F22-7074E8F7CF6C}" dt="2023-09-01T11:32:16.945" v="327" actId="207"/>
            <ac:spMkLst>
              <pc:docMk/>
              <pc:sldMasterMk cId="214980577" sldId="2147483816"/>
              <pc:sldLayoutMk cId="3139837993" sldId="2147483818"/>
              <ac:spMk id="13" creationId="{B4E556FF-E173-41FE-FFFF-53B78C28D73C}"/>
            </ac:spMkLst>
          </pc:spChg>
        </pc:sldLayoutChg>
        <pc:sldLayoutChg chg="modSp mod">
          <pc:chgData name="Simon Shaxted" userId="9f9508456a4a5dab" providerId="LiveId" clId="{53DF8D8A-B524-44C4-8F22-7074E8F7CF6C}" dt="2023-09-01T11:33:43.245" v="339"/>
          <pc:sldLayoutMkLst>
            <pc:docMk/>
            <pc:sldMasterMk cId="214980577" sldId="2147483816"/>
            <pc:sldLayoutMk cId="2607361856" sldId="2147483819"/>
          </pc:sldLayoutMkLst>
          <pc:spChg chg="mod">
            <ac:chgData name="Simon Shaxted" userId="9f9508456a4a5dab" providerId="LiveId" clId="{53DF8D8A-B524-44C4-8F22-7074E8F7CF6C}" dt="2023-09-01T11:32:35.927" v="333" actId="2085"/>
            <ac:spMkLst>
              <pc:docMk/>
              <pc:sldMasterMk cId="214980577" sldId="2147483816"/>
              <pc:sldLayoutMk cId="2607361856" sldId="2147483819"/>
              <ac:spMk id="4" creationId="{1AF79EFA-7E6D-0B85-1F5E-A45554951FB6}"/>
            </ac:spMkLst>
          </pc:spChg>
          <pc:spChg chg="mod">
            <ac:chgData name="Simon Shaxted" userId="9f9508456a4a5dab" providerId="LiveId" clId="{53DF8D8A-B524-44C4-8F22-7074E8F7CF6C}" dt="2023-09-01T11:32:26.626" v="329" actId="2085"/>
            <ac:spMkLst>
              <pc:docMk/>
              <pc:sldMasterMk cId="214980577" sldId="2147483816"/>
              <pc:sldLayoutMk cId="2607361856" sldId="2147483819"/>
              <ac:spMk id="6" creationId="{9C1F498C-0A23-04A2-8DA8-5DE1A75F8397}"/>
            </ac:spMkLst>
          </pc:spChg>
          <pc:spChg chg="mod">
            <ac:chgData name="Simon Shaxted" userId="9f9508456a4a5dab" providerId="LiveId" clId="{53DF8D8A-B524-44C4-8F22-7074E8F7CF6C}" dt="2023-09-01T11:33:43.245" v="339"/>
            <ac:spMkLst>
              <pc:docMk/>
              <pc:sldMasterMk cId="214980577" sldId="2147483816"/>
              <pc:sldLayoutMk cId="2607361856" sldId="2147483819"/>
              <ac:spMk id="7" creationId="{40BC0B00-65D1-8F06-3A90-C1630663D965}"/>
            </ac:spMkLst>
          </pc:spChg>
        </pc:sldLayoutChg>
        <pc:sldLayoutChg chg="addSp modSp mod modAnim">
          <pc:chgData name="Simon Shaxted" userId="9f9508456a4a5dab" providerId="LiveId" clId="{53DF8D8A-B524-44C4-8F22-7074E8F7CF6C}" dt="2023-09-01T14:38:58.462" v="618" actId="14861"/>
          <pc:sldLayoutMkLst>
            <pc:docMk/>
            <pc:sldMasterMk cId="214980577" sldId="2147483816"/>
            <pc:sldLayoutMk cId="312049844" sldId="2147483821"/>
          </pc:sldLayoutMkLst>
          <pc:spChg chg="add mod">
            <ac:chgData name="Simon Shaxted" userId="9f9508456a4a5dab" providerId="LiveId" clId="{53DF8D8A-B524-44C4-8F22-7074E8F7CF6C}" dt="2023-09-01T11:28:23.024" v="299"/>
            <ac:spMkLst>
              <pc:docMk/>
              <pc:sldMasterMk cId="214980577" sldId="2147483816"/>
              <pc:sldLayoutMk cId="312049844" sldId="2147483821"/>
              <ac:spMk id="4" creationId="{AFECEC86-ADB9-0820-2186-9B614CC73903}"/>
            </ac:spMkLst>
          </pc:spChg>
          <pc:spChg chg="mod">
            <ac:chgData name="Simon Shaxted" userId="9f9508456a4a5dab" providerId="LiveId" clId="{53DF8D8A-B524-44C4-8F22-7074E8F7CF6C}" dt="2023-09-01T14:38:58.462" v="618" actId="14861"/>
            <ac:spMkLst>
              <pc:docMk/>
              <pc:sldMasterMk cId="214980577" sldId="2147483816"/>
              <pc:sldLayoutMk cId="312049844" sldId="2147483821"/>
              <ac:spMk id="5" creationId="{5CC1D51A-4A2F-41AC-8D07-4F35E3034336}"/>
            </ac:spMkLst>
          </pc:spChg>
          <pc:spChg chg="mod">
            <ac:chgData name="Simon Shaxted" userId="9f9508456a4a5dab" providerId="LiveId" clId="{53DF8D8A-B524-44C4-8F22-7074E8F7CF6C}" dt="2023-09-01T14:38:58.462" v="618" actId="14861"/>
            <ac:spMkLst>
              <pc:docMk/>
              <pc:sldMasterMk cId="214980577" sldId="2147483816"/>
              <pc:sldLayoutMk cId="312049844" sldId="2147483821"/>
              <ac:spMk id="6" creationId="{B518876B-FEC4-706D-6245-D108ACC13D20}"/>
            </ac:spMkLst>
          </pc:spChg>
          <pc:spChg chg="mod">
            <ac:chgData name="Simon Shaxted" userId="9f9508456a4a5dab" providerId="LiveId" clId="{53DF8D8A-B524-44C4-8F22-7074E8F7CF6C}" dt="2023-09-01T14:38:58.462" v="618" actId="14861"/>
            <ac:spMkLst>
              <pc:docMk/>
              <pc:sldMasterMk cId="214980577" sldId="2147483816"/>
              <pc:sldLayoutMk cId="312049844" sldId="2147483821"/>
              <ac:spMk id="7" creationId="{09BE5F26-983B-E71F-ED94-59C3749ED869}"/>
            </ac:spMkLst>
          </pc:spChg>
          <pc:spChg chg="mod">
            <ac:chgData name="Simon Shaxted" userId="9f9508456a4a5dab" providerId="LiveId" clId="{53DF8D8A-B524-44C4-8F22-7074E8F7CF6C}" dt="2023-09-01T14:38:58.462" v="618" actId="14861"/>
            <ac:spMkLst>
              <pc:docMk/>
              <pc:sldMasterMk cId="214980577" sldId="2147483816"/>
              <pc:sldLayoutMk cId="312049844" sldId="2147483821"/>
              <ac:spMk id="27" creationId="{235B210C-A6D8-A04D-98C0-AB9F986AE18B}"/>
            </ac:spMkLst>
          </pc:spChg>
          <pc:spChg chg="mod">
            <ac:chgData name="Simon Shaxted" userId="9f9508456a4a5dab" providerId="LiveId" clId="{53DF8D8A-B524-44C4-8F22-7074E8F7CF6C}" dt="2023-09-01T14:38:58.462" v="618" actId="14861"/>
            <ac:spMkLst>
              <pc:docMk/>
              <pc:sldMasterMk cId="214980577" sldId="2147483816"/>
              <pc:sldLayoutMk cId="312049844" sldId="2147483821"/>
              <ac:spMk id="28" creationId="{89A078E6-FC7A-5105-D03A-5FCBA2DE35CA}"/>
            </ac:spMkLst>
          </pc:spChg>
          <pc:spChg chg="mod">
            <ac:chgData name="Simon Shaxted" userId="9f9508456a4a5dab" providerId="LiveId" clId="{53DF8D8A-B524-44C4-8F22-7074E8F7CF6C}" dt="2023-09-01T14:38:58.462" v="618" actId="14861"/>
            <ac:spMkLst>
              <pc:docMk/>
              <pc:sldMasterMk cId="214980577" sldId="2147483816"/>
              <pc:sldLayoutMk cId="312049844" sldId="2147483821"/>
              <ac:spMk id="29" creationId="{F2EE4531-44FB-2E07-39CB-1B1EC7637682}"/>
            </ac:spMkLst>
          </pc:spChg>
        </pc:sldLayoutChg>
        <pc:sldLayoutChg chg="addSp modSp ord modAnim">
          <pc:chgData name="Simon Shaxted" userId="9f9508456a4a5dab" providerId="LiveId" clId="{53DF8D8A-B524-44C4-8F22-7074E8F7CF6C}" dt="2023-09-01T11:12:57.654" v="266"/>
          <pc:sldLayoutMkLst>
            <pc:docMk/>
            <pc:sldMasterMk cId="214980577" sldId="2147483816"/>
            <pc:sldLayoutMk cId="1036963160" sldId="2147483822"/>
          </pc:sldLayoutMkLst>
          <pc:spChg chg="add mod">
            <ac:chgData name="Simon Shaxted" userId="9f9508456a4a5dab" providerId="LiveId" clId="{53DF8D8A-B524-44C4-8F22-7074E8F7CF6C}" dt="2023-09-01T11:12:57.654" v="266"/>
            <ac:spMkLst>
              <pc:docMk/>
              <pc:sldMasterMk cId="214980577" sldId="2147483816"/>
              <pc:sldLayoutMk cId="1036963160" sldId="2147483822"/>
              <ac:spMk id="4" creationId="{FDE10C21-4861-FC13-E3A4-566A98267AE7}"/>
            </ac:spMkLst>
          </pc:spChg>
        </pc:sldLayoutChg>
      </pc:sldMasterChg>
      <pc:sldMasterChg chg="modSldLayout sldLayoutOrd">
        <pc:chgData name="Simon Shaxted" userId="9f9508456a4a5dab" providerId="LiveId" clId="{53DF8D8A-B524-44C4-8F22-7074E8F7CF6C}" dt="2023-09-01T15:37:19.654" v="807"/>
        <pc:sldMasterMkLst>
          <pc:docMk/>
          <pc:sldMasterMk cId="964749415" sldId="2147483823"/>
        </pc:sldMasterMkLst>
        <pc:sldLayoutChg chg="addSp delSp modSp mod">
          <pc:chgData name="Simon Shaxted" userId="9f9508456a4a5dab" providerId="LiveId" clId="{53DF8D8A-B524-44C4-8F22-7074E8F7CF6C}" dt="2023-09-01T15:30:23.264" v="674"/>
          <pc:sldLayoutMkLst>
            <pc:docMk/>
            <pc:sldMasterMk cId="964749415" sldId="2147483823"/>
            <pc:sldLayoutMk cId="3023143170" sldId="2147483824"/>
          </pc:sldLayoutMkLst>
          <pc:spChg chg="del">
            <ac:chgData name="Simon Shaxted" userId="9f9508456a4a5dab" providerId="LiveId" clId="{53DF8D8A-B524-44C4-8F22-7074E8F7CF6C}" dt="2023-09-01T15:30:22.836" v="673" actId="478"/>
            <ac:spMkLst>
              <pc:docMk/>
              <pc:sldMasterMk cId="964749415" sldId="2147483823"/>
              <pc:sldLayoutMk cId="3023143170" sldId="2147483824"/>
              <ac:spMk id="4" creationId="{505F8246-5E9A-1411-4ACB-165830666304}"/>
            </ac:spMkLst>
          </pc:spChg>
          <pc:spChg chg="add mod">
            <ac:chgData name="Simon Shaxted" userId="9f9508456a4a5dab" providerId="LiveId" clId="{53DF8D8A-B524-44C4-8F22-7074E8F7CF6C}" dt="2023-09-01T15:30:23.264" v="674"/>
            <ac:spMkLst>
              <pc:docMk/>
              <pc:sldMasterMk cId="964749415" sldId="2147483823"/>
              <pc:sldLayoutMk cId="3023143170" sldId="2147483824"/>
              <ac:spMk id="5" creationId="{6A04F899-B47C-F07E-E70B-272C1648D817}"/>
            </ac:spMkLst>
          </pc:spChg>
          <pc:spChg chg="mod">
            <ac:chgData name="Simon Shaxted" userId="9f9508456a4a5dab" providerId="LiveId" clId="{53DF8D8A-B524-44C4-8F22-7074E8F7CF6C}" dt="2023-09-01T15:30:23.264" v="674"/>
            <ac:spMkLst>
              <pc:docMk/>
              <pc:sldMasterMk cId="964749415" sldId="2147483823"/>
              <pc:sldLayoutMk cId="3023143170" sldId="2147483824"/>
              <ac:spMk id="7" creationId="{A385112B-2867-EDC1-8FE5-76FC9848BD43}"/>
            </ac:spMkLst>
          </pc:spChg>
          <pc:spChg chg="mod">
            <ac:chgData name="Simon Shaxted" userId="9f9508456a4a5dab" providerId="LiveId" clId="{53DF8D8A-B524-44C4-8F22-7074E8F7CF6C}" dt="2023-09-01T15:30:23.264" v="674"/>
            <ac:spMkLst>
              <pc:docMk/>
              <pc:sldMasterMk cId="964749415" sldId="2147483823"/>
              <pc:sldLayoutMk cId="3023143170" sldId="2147483824"/>
              <ac:spMk id="10" creationId="{3341DE50-CF41-FE36-E93E-AB46CB36171D}"/>
            </ac:spMkLst>
          </pc:spChg>
          <pc:spChg chg="mod">
            <ac:chgData name="Simon Shaxted" userId="9f9508456a4a5dab" providerId="LiveId" clId="{53DF8D8A-B524-44C4-8F22-7074E8F7CF6C}" dt="2023-09-01T15:30:23.264" v="674"/>
            <ac:spMkLst>
              <pc:docMk/>
              <pc:sldMasterMk cId="964749415" sldId="2147483823"/>
              <pc:sldLayoutMk cId="3023143170" sldId="2147483824"/>
              <ac:spMk id="13" creationId="{56224B8E-48FF-35CE-C2CE-FC89F23DCE04}"/>
            </ac:spMkLst>
          </pc:spChg>
          <pc:spChg chg="add mod">
            <ac:chgData name="Simon Shaxted" userId="9f9508456a4a5dab" providerId="LiveId" clId="{53DF8D8A-B524-44C4-8F22-7074E8F7CF6C}" dt="2023-09-01T15:30:23.264" v="674"/>
            <ac:spMkLst>
              <pc:docMk/>
              <pc:sldMasterMk cId="964749415" sldId="2147483823"/>
              <pc:sldLayoutMk cId="3023143170" sldId="2147483824"/>
              <ac:spMk id="15" creationId="{F7B4C43C-2F81-54D3-55EB-A041426D5CA9}"/>
            </ac:spMkLst>
          </pc:spChg>
          <pc:grpChg chg="add mod">
            <ac:chgData name="Simon Shaxted" userId="9f9508456a4a5dab" providerId="LiveId" clId="{53DF8D8A-B524-44C4-8F22-7074E8F7CF6C}" dt="2023-09-01T15:30:23.264" v="674"/>
            <ac:grpSpMkLst>
              <pc:docMk/>
              <pc:sldMasterMk cId="964749415" sldId="2147483823"/>
              <pc:sldLayoutMk cId="3023143170" sldId="2147483824"/>
              <ac:grpSpMk id="6" creationId="{53083F0D-CB57-2316-373F-D21E24CD31F7}"/>
            </ac:grpSpMkLst>
          </pc:grpChg>
          <pc:grpChg chg="add mod">
            <ac:chgData name="Simon Shaxted" userId="9f9508456a4a5dab" providerId="LiveId" clId="{53DF8D8A-B524-44C4-8F22-7074E8F7CF6C}" dt="2023-09-01T15:30:23.264" v="674"/>
            <ac:grpSpMkLst>
              <pc:docMk/>
              <pc:sldMasterMk cId="964749415" sldId="2147483823"/>
              <pc:sldLayoutMk cId="3023143170" sldId="2147483824"/>
              <ac:grpSpMk id="9" creationId="{C98F6AC1-E5EE-04B3-C08A-7CB2B8BB0C9E}"/>
            </ac:grpSpMkLst>
          </pc:grpChg>
          <pc:grpChg chg="add mod">
            <ac:chgData name="Simon Shaxted" userId="9f9508456a4a5dab" providerId="LiveId" clId="{53DF8D8A-B524-44C4-8F22-7074E8F7CF6C}" dt="2023-09-01T15:30:23.264" v="674"/>
            <ac:grpSpMkLst>
              <pc:docMk/>
              <pc:sldMasterMk cId="964749415" sldId="2147483823"/>
              <pc:sldLayoutMk cId="3023143170" sldId="2147483824"/>
              <ac:grpSpMk id="12" creationId="{8F30D2CD-B297-A423-524C-0D78BA4CBD76}"/>
            </ac:grpSpMkLst>
          </pc:grpChg>
          <pc:picChg chg="mod">
            <ac:chgData name="Simon Shaxted" userId="9f9508456a4a5dab" providerId="LiveId" clId="{53DF8D8A-B524-44C4-8F22-7074E8F7CF6C}" dt="2023-09-01T15:30:23.264" v="674"/>
            <ac:picMkLst>
              <pc:docMk/>
              <pc:sldMasterMk cId="964749415" sldId="2147483823"/>
              <pc:sldLayoutMk cId="3023143170" sldId="2147483824"/>
              <ac:picMk id="8" creationId="{EBEE17CC-FA29-C90C-D85F-8ABDCFDD55B7}"/>
            </ac:picMkLst>
          </pc:picChg>
          <pc:picChg chg="mod">
            <ac:chgData name="Simon Shaxted" userId="9f9508456a4a5dab" providerId="LiveId" clId="{53DF8D8A-B524-44C4-8F22-7074E8F7CF6C}" dt="2023-09-01T15:30:23.264" v="674"/>
            <ac:picMkLst>
              <pc:docMk/>
              <pc:sldMasterMk cId="964749415" sldId="2147483823"/>
              <pc:sldLayoutMk cId="3023143170" sldId="2147483824"/>
              <ac:picMk id="11" creationId="{0F6E7521-5DD7-8810-297B-8E61E5154338}"/>
            </ac:picMkLst>
          </pc:picChg>
          <pc:picChg chg="mod">
            <ac:chgData name="Simon Shaxted" userId="9f9508456a4a5dab" providerId="LiveId" clId="{53DF8D8A-B524-44C4-8F22-7074E8F7CF6C}" dt="2023-09-01T15:30:23.264" v="674"/>
            <ac:picMkLst>
              <pc:docMk/>
              <pc:sldMasterMk cId="964749415" sldId="2147483823"/>
              <pc:sldLayoutMk cId="3023143170" sldId="2147483824"/>
              <ac:picMk id="14" creationId="{2793FAE5-9C49-896A-FFAC-FE2EA0F41ACC}"/>
            </ac:picMkLst>
          </pc:picChg>
        </pc:sldLayoutChg>
        <pc:sldLayoutChg chg="addSp delSp modSp mod">
          <pc:chgData name="Simon Shaxted" userId="9f9508456a4a5dab" providerId="LiveId" clId="{53DF8D8A-B524-44C4-8F22-7074E8F7CF6C}" dt="2023-09-01T15:37:19.654" v="807"/>
          <pc:sldLayoutMkLst>
            <pc:docMk/>
            <pc:sldMasterMk cId="964749415" sldId="2147483823"/>
            <pc:sldLayoutMk cId="1437880635" sldId="2147483825"/>
          </pc:sldLayoutMkLst>
          <pc:spChg chg="mod">
            <ac:chgData name="Simon Shaxted" userId="9f9508456a4a5dab" providerId="LiveId" clId="{53DF8D8A-B524-44C4-8F22-7074E8F7CF6C}" dt="2023-09-01T11:35:35.204" v="353" actId="207"/>
            <ac:spMkLst>
              <pc:docMk/>
              <pc:sldMasterMk cId="964749415" sldId="2147483823"/>
              <pc:sldLayoutMk cId="1437880635" sldId="2147483825"/>
              <ac:spMk id="5" creationId="{6872F2CC-9FDE-E364-8806-1E9628C7FAA8}"/>
            </ac:spMkLst>
          </pc:spChg>
          <pc:spChg chg="add mod">
            <ac:chgData name="Simon Shaxted" userId="9f9508456a4a5dab" providerId="LiveId" clId="{53DF8D8A-B524-44C4-8F22-7074E8F7CF6C}" dt="2023-09-01T15:37:19.654" v="807"/>
            <ac:spMkLst>
              <pc:docMk/>
              <pc:sldMasterMk cId="964749415" sldId="2147483823"/>
              <pc:sldLayoutMk cId="1437880635" sldId="2147483825"/>
              <ac:spMk id="6" creationId="{BA16A7A2-9901-69BC-03F7-F525404B479E}"/>
            </ac:spMkLst>
          </pc:spChg>
          <pc:spChg chg="mod">
            <ac:chgData name="Simon Shaxted" userId="9f9508456a4a5dab" providerId="LiveId" clId="{53DF8D8A-B524-44C4-8F22-7074E8F7CF6C}" dt="2023-09-01T11:29:33.342" v="305" actId="2085"/>
            <ac:spMkLst>
              <pc:docMk/>
              <pc:sldMasterMk cId="964749415" sldId="2147483823"/>
              <pc:sldLayoutMk cId="1437880635" sldId="2147483825"/>
              <ac:spMk id="8" creationId="{FC0B280E-FBF5-E03D-A0E0-BE7B1236ABCE}"/>
            </ac:spMkLst>
          </pc:spChg>
          <pc:spChg chg="del">
            <ac:chgData name="Simon Shaxted" userId="9f9508456a4a5dab" providerId="LiveId" clId="{53DF8D8A-B524-44C4-8F22-7074E8F7CF6C}" dt="2023-09-01T15:37:18.736" v="806" actId="478"/>
            <ac:spMkLst>
              <pc:docMk/>
              <pc:sldMasterMk cId="964749415" sldId="2147483823"/>
              <pc:sldLayoutMk cId="1437880635" sldId="2147483825"/>
              <ac:spMk id="10" creationId="{12F4FD8D-FA07-0C66-DCE5-22395CF074A8}"/>
            </ac:spMkLst>
          </pc:spChg>
          <pc:spChg chg="mod">
            <ac:chgData name="Simon Shaxted" userId="9f9508456a4a5dab" providerId="LiveId" clId="{53DF8D8A-B524-44C4-8F22-7074E8F7CF6C}" dt="2023-09-01T11:35:35.204" v="353" actId="207"/>
            <ac:spMkLst>
              <pc:docMk/>
              <pc:sldMasterMk cId="964749415" sldId="2147483823"/>
              <pc:sldLayoutMk cId="1437880635" sldId="2147483825"/>
              <ac:spMk id="12" creationId="{94B04400-BCE3-CB90-399C-00792C944242}"/>
            </ac:spMkLst>
          </pc:spChg>
          <pc:spChg chg="mod">
            <ac:chgData name="Simon Shaxted" userId="9f9508456a4a5dab" providerId="LiveId" clId="{53DF8D8A-B524-44C4-8F22-7074E8F7CF6C}" dt="2023-09-01T11:35:35.204" v="353" actId="207"/>
            <ac:spMkLst>
              <pc:docMk/>
              <pc:sldMasterMk cId="964749415" sldId="2147483823"/>
              <pc:sldLayoutMk cId="1437880635" sldId="2147483825"/>
              <ac:spMk id="13" creationId="{B4E556FF-E173-41FE-FFFF-53B78C28D73C}"/>
            </ac:spMkLst>
          </pc:spChg>
        </pc:sldLayoutChg>
        <pc:sldLayoutChg chg="modSp mod">
          <pc:chgData name="Simon Shaxted" userId="9f9508456a4a5dab" providerId="LiveId" clId="{53DF8D8A-B524-44C4-8F22-7074E8F7CF6C}" dt="2023-09-01T11:33:54.253" v="340"/>
          <pc:sldLayoutMkLst>
            <pc:docMk/>
            <pc:sldMasterMk cId="964749415" sldId="2147483823"/>
            <pc:sldLayoutMk cId="3953187008" sldId="2147483826"/>
          </pc:sldLayoutMkLst>
          <pc:spChg chg="mod">
            <ac:chgData name="Simon Shaxted" userId="9f9508456a4a5dab" providerId="LiveId" clId="{53DF8D8A-B524-44C4-8F22-7074E8F7CF6C}" dt="2023-09-01T11:29:44.889" v="307" actId="2085"/>
            <ac:spMkLst>
              <pc:docMk/>
              <pc:sldMasterMk cId="964749415" sldId="2147483823"/>
              <pc:sldLayoutMk cId="3953187008" sldId="2147483826"/>
              <ac:spMk id="4" creationId="{1AF79EFA-7E6D-0B85-1F5E-A45554951FB6}"/>
            </ac:spMkLst>
          </pc:spChg>
          <pc:spChg chg="mod">
            <ac:chgData name="Simon Shaxted" userId="9f9508456a4a5dab" providerId="LiveId" clId="{53DF8D8A-B524-44C4-8F22-7074E8F7CF6C}" dt="2023-09-01T11:29:44.889" v="307" actId="2085"/>
            <ac:spMkLst>
              <pc:docMk/>
              <pc:sldMasterMk cId="964749415" sldId="2147483823"/>
              <pc:sldLayoutMk cId="3953187008" sldId="2147483826"/>
              <ac:spMk id="6" creationId="{9C1F498C-0A23-04A2-8DA8-5DE1A75F8397}"/>
            </ac:spMkLst>
          </pc:spChg>
          <pc:spChg chg="mod">
            <ac:chgData name="Simon Shaxted" userId="9f9508456a4a5dab" providerId="LiveId" clId="{53DF8D8A-B524-44C4-8F22-7074E8F7CF6C}" dt="2023-09-01T11:33:54.253" v="340"/>
            <ac:spMkLst>
              <pc:docMk/>
              <pc:sldMasterMk cId="964749415" sldId="2147483823"/>
              <pc:sldLayoutMk cId="3953187008" sldId="2147483826"/>
              <ac:spMk id="7" creationId="{40BC0B00-65D1-8F06-3A90-C1630663D965}"/>
            </ac:spMkLst>
          </pc:spChg>
        </pc:sldLayoutChg>
        <pc:sldLayoutChg chg="modSp mod">
          <pc:chgData name="Simon Shaxted" userId="9f9508456a4a5dab" providerId="LiveId" clId="{53DF8D8A-B524-44C4-8F22-7074E8F7CF6C}" dt="2023-09-01T15:30:35.155" v="675" actId="14861"/>
          <pc:sldLayoutMkLst>
            <pc:docMk/>
            <pc:sldMasterMk cId="964749415" sldId="2147483823"/>
            <pc:sldLayoutMk cId="3323052919" sldId="2147483827"/>
          </pc:sldLayoutMkLst>
          <pc:spChg chg="mod">
            <ac:chgData name="Simon Shaxted" userId="9f9508456a4a5dab" providerId="LiveId" clId="{53DF8D8A-B524-44C4-8F22-7074E8F7CF6C}" dt="2023-09-01T15:30:35.155" v="675" actId="14861"/>
            <ac:spMkLst>
              <pc:docMk/>
              <pc:sldMasterMk cId="964749415" sldId="2147483823"/>
              <pc:sldLayoutMk cId="3323052919" sldId="2147483827"/>
              <ac:spMk id="4" creationId="{1F02934A-FD40-6F4B-9DDA-D0D67A1CA3B0}"/>
            </ac:spMkLst>
          </pc:spChg>
          <pc:spChg chg="mod">
            <ac:chgData name="Simon Shaxted" userId="9f9508456a4a5dab" providerId="LiveId" clId="{53DF8D8A-B524-44C4-8F22-7074E8F7CF6C}" dt="2023-09-01T15:30:35.155" v="675" actId="14861"/>
            <ac:spMkLst>
              <pc:docMk/>
              <pc:sldMasterMk cId="964749415" sldId="2147483823"/>
              <pc:sldLayoutMk cId="3323052919" sldId="2147483827"/>
              <ac:spMk id="10" creationId="{77463680-44BE-622E-A9A8-BD81B5119726}"/>
            </ac:spMkLst>
          </pc:spChg>
          <pc:spChg chg="mod">
            <ac:chgData name="Simon Shaxted" userId="9f9508456a4a5dab" providerId="LiveId" clId="{53DF8D8A-B524-44C4-8F22-7074E8F7CF6C}" dt="2023-09-01T15:30:35.155" v="675" actId="14861"/>
            <ac:spMkLst>
              <pc:docMk/>
              <pc:sldMasterMk cId="964749415" sldId="2147483823"/>
              <pc:sldLayoutMk cId="3323052919" sldId="2147483827"/>
              <ac:spMk id="12" creationId="{0C8037E9-522B-4AFC-7605-09043A36A9CE}"/>
            </ac:spMkLst>
          </pc:spChg>
          <pc:spChg chg="mod">
            <ac:chgData name="Simon Shaxted" userId="9f9508456a4a5dab" providerId="LiveId" clId="{53DF8D8A-B524-44C4-8F22-7074E8F7CF6C}" dt="2023-09-01T15:30:35.155" v="675" actId="14861"/>
            <ac:spMkLst>
              <pc:docMk/>
              <pc:sldMasterMk cId="964749415" sldId="2147483823"/>
              <pc:sldLayoutMk cId="3323052919" sldId="2147483827"/>
              <ac:spMk id="13" creationId="{6C751071-FCE7-5D92-7045-8AD32C73FA0A}"/>
            </ac:spMkLst>
          </pc:spChg>
        </pc:sldLayoutChg>
        <pc:sldLayoutChg chg="addSp modSp mod modAnim">
          <pc:chgData name="Simon Shaxted" userId="9f9508456a4a5dab" providerId="LiveId" clId="{53DF8D8A-B524-44C4-8F22-7074E8F7CF6C}" dt="2023-09-01T15:30:46.600" v="676" actId="14861"/>
          <pc:sldLayoutMkLst>
            <pc:docMk/>
            <pc:sldMasterMk cId="964749415" sldId="2147483823"/>
            <pc:sldLayoutMk cId="1585656588" sldId="2147483828"/>
          </pc:sldLayoutMkLst>
          <pc:spChg chg="add mod">
            <ac:chgData name="Simon Shaxted" userId="9f9508456a4a5dab" providerId="LiveId" clId="{53DF8D8A-B524-44C4-8F22-7074E8F7CF6C}" dt="2023-09-01T11:28:31.386" v="300"/>
            <ac:spMkLst>
              <pc:docMk/>
              <pc:sldMasterMk cId="964749415" sldId="2147483823"/>
              <pc:sldLayoutMk cId="1585656588" sldId="2147483828"/>
              <ac:spMk id="4" creationId="{58EC5579-33C9-3FCE-2EDB-31A52CD15E50}"/>
            </ac:spMkLst>
          </pc:spChg>
          <pc:spChg chg="mod">
            <ac:chgData name="Simon Shaxted" userId="9f9508456a4a5dab" providerId="LiveId" clId="{53DF8D8A-B524-44C4-8F22-7074E8F7CF6C}" dt="2023-09-01T15:30:46.600" v="676" actId="14861"/>
            <ac:spMkLst>
              <pc:docMk/>
              <pc:sldMasterMk cId="964749415" sldId="2147483823"/>
              <pc:sldLayoutMk cId="1585656588" sldId="2147483828"/>
              <ac:spMk id="5" creationId="{5CC1D51A-4A2F-41AC-8D07-4F35E3034336}"/>
            </ac:spMkLst>
          </pc:spChg>
          <pc:spChg chg="mod">
            <ac:chgData name="Simon Shaxted" userId="9f9508456a4a5dab" providerId="LiveId" clId="{53DF8D8A-B524-44C4-8F22-7074E8F7CF6C}" dt="2023-09-01T15:30:46.600" v="676" actId="14861"/>
            <ac:spMkLst>
              <pc:docMk/>
              <pc:sldMasterMk cId="964749415" sldId="2147483823"/>
              <pc:sldLayoutMk cId="1585656588" sldId="2147483828"/>
              <ac:spMk id="6" creationId="{B518876B-FEC4-706D-6245-D108ACC13D20}"/>
            </ac:spMkLst>
          </pc:spChg>
          <pc:spChg chg="mod">
            <ac:chgData name="Simon Shaxted" userId="9f9508456a4a5dab" providerId="LiveId" clId="{53DF8D8A-B524-44C4-8F22-7074E8F7CF6C}" dt="2023-09-01T15:30:46.600" v="676" actId="14861"/>
            <ac:spMkLst>
              <pc:docMk/>
              <pc:sldMasterMk cId="964749415" sldId="2147483823"/>
              <pc:sldLayoutMk cId="1585656588" sldId="2147483828"/>
              <ac:spMk id="7" creationId="{09BE5F26-983B-E71F-ED94-59C3749ED869}"/>
            </ac:spMkLst>
          </pc:spChg>
          <pc:spChg chg="mod">
            <ac:chgData name="Simon Shaxted" userId="9f9508456a4a5dab" providerId="LiveId" clId="{53DF8D8A-B524-44C4-8F22-7074E8F7CF6C}" dt="2023-09-01T15:30:46.600" v="676" actId="14861"/>
            <ac:spMkLst>
              <pc:docMk/>
              <pc:sldMasterMk cId="964749415" sldId="2147483823"/>
              <pc:sldLayoutMk cId="1585656588" sldId="2147483828"/>
              <ac:spMk id="27" creationId="{235B210C-A6D8-A04D-98C0-AB9F986AE18B}"/>
            </ac:spMkLst>
          </pc:spChg>
          <pc:spChg chg="mod">
            <ac:chgData name="Simon Shaxted" userId="9f9508456a4a5dab" providerId="LiveId" clId="{53DF8D8A-B524-44C4-8F22-7074E8F7CF6C}" dt="2023-09-01T15:30:46.600" v="676" actId="14861"/>
            <ac:spMkLst>
              <pc:docMk/>
              <pc:sldMasterMk cId="964749415" sldId="2147483823"/>
              <pc:sldLayoutMk cId="1585656588" sldId="2147483828"/>
              <ac:spMk id="28" creationId="{89A078E6-FC7A-5105-D03A-5FCBA2DE35CA}"/>
            </ac:spMkLst>
          </pc:spChg>
          <pc:spChg chg="mod">
            <ac:chgData name="Simon Shaxted" userId="9f9508456a4a5dab" providerId="LiveId" clId="{53DF8D8A-B524-44C4-8F22-7074E8F7CF6C}" dt="2023-09-01T15:30:46.600" v="676" actId="14861"/>
            <ac:spMkLst>
              <pc:docMk/>
              <pc:sldMasterMk cId="964749415" sldId="2147483823"/>
              <pc:sldLayoutMk cId="1585656588" sldId="2147483828"/>
              <ac:spMk id="29" creationId="{F2EE4531-44FB-2E07-39CB-1B1EC7637682}"/>
            </ac:spMkLst>
          </pc:spChg>
        </pc:sldLayoutChg>
        <pc:sldLayoutChg chg="addSp modSp ord modAnim">
          <pc:chgData name="Simon Shaxted" userId="9f9508456a4a5dab" providerId="LiveId" clId="{53DF8D8A-B524-44C4-8F22-7074E8F7CF6C}" dt="2023-09-01T11:13:08.040" v="268"/>
          <pc:sldLayoutMkLst>
            <pc:docMk/>
            <pc:sldMasterMk cId="964749415" sldId="2147483823"/>
            <pc:sldLayoutMk cId="556648136" sldId="2147483829"/>
          </pc:sldLayoutMkLst>
          <pc:spChg chg="add mod">
            <ac:chgData name="Simon Shaxted" userId="9f9508456a4a5dab" providerId="LiveId" clId="{53DF8D8A-B524-44C4-8F22-7074E8F7CF6C}" dt="2023-09-01T11:13:08.040" v="268"/>
            <ac:spMkLst>
              <pc:docMk/>
              <pc:sldMasterMk cId="964749415" sldId="2147483823"/>
              <pc:sldLayoutMk cId="556648136" sldId="2147483829"/>
              <ac:spMk id="4" creationId="{FDA5A39A-AF61-E9A5-0535-E1E2D5EF9AA5}"/>
            </ac:spMkLst>
          </pc:spChg>
        </pc:sldLayoutChg>
      </pc:sldMasterChg>
      <pc:sldMasterChg chg="addSp delSp modSp mod delSldLayout modSldLayout sldLayoutOrd">
        <pc:chgData name="Simon Shaxted" userId="9f9508456a4a5dab" providerId="LiveId" clId="{53DF8D8A-B524-44C4-8F22-7074E8F7CF6C}" dt="2023-09-01T15:37:36.909" v="809"/>
        <pc:sldMasterMkLst>
          <pc:docMk/>
          <pc:sldMasterMk cId="2877208244" sldId="2147483830"/>
        </pc:sldMasterMkLst>
        <pc:spChg chg="add mod">
          <ac:chgData name="Simon Shaxted" userId="9f9508456a4a5dab" providerId="LiveId" clId="{53DF8D8A-B524-44C4-8F22-7074E8F7CF6C}" dt="2023-09-01T14:23:52.765" v="576"/>
          <ac:spMkLst>
            <pc:docMk/>
            <pc:sldMasterMk cId="2877208244" sldId="2147483830"/>
            <ac:spMk id="3" creationId="{CFB172BB-4420-67E1-0121-2EA1AE9E88F0}"/>
          </ac:spMkLst>
        </pc:spChg>
        <pc:spChg chg="del">
          <ac:chgData name="Simon Shaxted" userId="9f9508456a4a5dab" providerId="LiveId" clId="{53DF8D8A-B524-44C4-8F22-7074E8F7CF6C}" dt="2023-09-01T14:23:52.064" v="575" actId="478"/>
          <ac:spMkLst>
            <pc:docMk/>
            <pc:sldMasterMk cId="2877208244" sldId="2147483830"/>
            <ac:spMk id="4" creationId="{0091C11D-B06B-F3D6-8E9A-567C1997FB8B}"/>
          </ac:spMkLst>
        </pc:spChg>
        <pc:sldLayoutChg chg="addSp delSp modSp mod">
          <pc:chgData name="Simon Shaxted" userId="9f9508456a4a5dab" providerId="LiveId" clId="{53DF8D8A-B524-44C4-8F22-7074E8F7CF6C}" dt="2023-09-01T12:11:48.610" v="370" actId="207"/>
          <pc:sldLayoutMkLst>
            <pc:docMk/>
            <pc:sldMasterMk cId="2877208244" sldId="2147483830"/>
            <pc:sldLayoutMk cId="3369262284" sldId="2147483831"/>
          </pc:sldLayoutMkLst>
          <pc:spChg chg="mod">
            <ac:chgData name="Simon Shaxted" userId="9f9508456a4a5dab" providerId="LiveId" clId="{53DF8D8A-B524-44C4-8F22-7074E8F7CF6C}" dt="2023-09-01T12:11:15.883" v="367" actId="207"/>
            <ac:spMkLst>
              <pc:docMk/>
              <pc:sldMasterMk cId="2877208244" sldId="2147483830"/>
              <pc:sldLayoutMk cId="3369262284" sldId="2147483831"/>
              <ac:spMk id="2" creationId="{8E005DC3-AC87-02C4-8E54-AC3911D14CC8}"/>
            </ac:spMkLst>
          </pc:spChg>
          <pc:spChg chg="del">
            <ac:chgData name="Simon Shaxted" userId="9f9508456a4a5dab" providerId="LiveId" clId="{53DF8D8A-B524-44C4-8F22-7074E8F7CF6C}" dt="2023-09-01T11:13:54.121" v="271" actId="478"/>
            <ac:spMkLst>
              <pc:docMk/>
              <pc:sldMasterMk cId="2877208244" sldId="2147483830"/>
              <pc:sldLayoutMk cId="3369262284" sldId="2147483831"/>
              <ac:spMk id="4" creationId="{505F8246-5E9A-1411-4ACB-165830666304}"/>
            </ac:spMkLst>
          </pc:spChg>
          <pc:spChg chg="add mod">
            <ac:chgData name="Simon Shaxted" userId="9f9508456a4a5dab" providerId="LiveId" clId="{53DF8D8A-B524-44C4-8F22-7074E8F7CF6C}" dt="2023-09-01T11:13:54.941" v="272"/>
            <ac:spMkLst>
              <pc:docMk/>
              <pc:sldMasterMk cId="2877208244" sldId="2147483830"/>
              <pc:sldLayoutMk cId="3369262284" sldId="2147483831"/>
              <ac:spMk id="5" creationId="{D9522F75-0D5E-1C60-F471-0E2C7B8C22EE}"/>
            </ac:spMkLst>
          </pc:spChg>
          <pc:spChg chg="mod">
            <ac:chgData name="Simon Shaxted" userId="9f9508456a4a5dab" providerId="LiveId" clId="{53DF8D8A-B524-44C4-8F22-7074E8F7CF6C}" dt="2023-09-01T12:11:41.398" v="368" actId="207"/>
            <ac:spMkLst>
              <pc:docMk/>
              <pc:sldMasterMk cId="2877208244" sldId="2147483830"/>
              <pc:sldLayoutMk cId="3369262284" sldId="2147483831"/>
              <ac:spMk id="7" creationId="{6061029F-5AD2-7E9D-718D-05B97BB71D62}"/>
            </ac:spMkLst>
          </pc:spChg>
          <pc:spChg chg="mod">
            <ac:chgData name="Simon Shaxted" userId="9f9508456a4a5dab" providerId="LiveId" clId="{53DF8D8A-B524-44C4-8F22-7074E8F7CF6C}" dt="2023-09-01T12:11:45.250" v="369" actId="207"/>
            <ac:spMkLst>
              <pc:docMk/>
              <pc:sldMasterMk cId="2877208244" sldId="2147483830"/>
              <pc:sldLayoutMk cId="3369262284" sldId="2147483831"/>
              <ac:spMk id="10" creationId="{6856732F-79EE-25A0-EE8B-526E14444DA6}"/>
            </ac:spMkLst>
          </pc:spChg>
          <pc:spChg chg="mod">
            <ac:chgData name="Simon Shaxted" userId="9f9508456a4a5dab" providerId="LiveId" clId="{53DF8D8A-B524-44C4-8F22-7074E8F7CF6C}" dt="2023-09-01T12:11:48.610" v="370" actId="207"/>
            <ac:spMkLst>
              <pc:docMk/>
              <pc:sldMasterMk cId="2877208244" sldId="2147483830"/>
              <pc:sldLayoutMk cId="3369262284" sldId="2147483831"/>
              <ac:spMk id="13" creationId="{BC389AA0-2534-6524-712A-2E3E2D3EC044}"/>
            </ac:spMkLst>
          </pc:spChg>
          <pc:spChg chg="add mod">
            <ac:chgData name="Simon Shaxted" userId="9f9508456a4a5dab" providerId="LiveId" clId="{53DF8D8A-B524-44C4-8F22-7074E8F7CF6C}" dt="2023-09-01T11:13:54.941" v="272"/>
            <ac:spMkLst>
              <pc:docMk/>
              <pc:sldMasterMk cId="2877208244" sldId="2147483830"/>
              <pc:sldLayoutMk cId="3369262284" sldId="2147483831"/>
              <ac:spMk id="15" creationId="{A7473789-4F04-1E4B-4403-647A6CE557DD}"/>
            </ac:spMkLst>
          </pc:spChg>
          <pc:grpChg chg="add mod">
            <ac:chgData name="Simon Shaxted" userId="9f9508456a4a5dab" providerId="LiveId" clId="{53DF8D8A-B524-44C4-8F22-7074E8F7CF6C}" dt="2023-09-01T11:13:54.941" v="272"/>
            <ac:grpSpMkLst>
              <pc:docMk/>
              <pc:sldMasterMk cId="2877208244" sldId="2147483830"/>
              <pc:sldLayoutMk cId="3369262284" sldId="2147483831"/>
              <ac:grpSpMk id="6" creationId="{9A7E2269-C30C-ECC1-5215-DF02EEBCD1F9}"/>
            </ac:grpSpMkLst>
          </pc:grpChg>
          <pc:grpChg chg="add mod">
            <ac:chgData name="Simon Shaxted" userId="9f9508456a4a5dab" providerId="LiveId" clId="{53DF8D8A-B524-44C4-8F22-7074E8F7CF6C}" dt="2023-09-01T11:13:54.941" v="272"/>
            <ac:grpSpMkLst>
              <pc:docMk/>
              <pc:sldMasterMk cId="2877208244" sldId="2147483830"/>
              <pc:sldLayoutMk cId="3369262284" sldId="2147483831"/>
              <ac:grpSpMk id="9" creationId="{83F776D5-E1D1-0298-F43D-34D031CBB533}"/>
            </ac:grpSpMkLst>
          </pc:grpChg>
          <pc:grpChg chg="add mod">
            <ac:chgData name="Simon Shaxted" userId="9f9508456a4a5dab" providerId="LiveId" clId="{53DF8D8A-B524-44C4-8F22-7074E8F7CF6C}" dt="2023-09-01T11:13:54.941" v="272"/>
            <ac:grpSpMkLst>
              <pc:docMk/>
              <pc:sldMasterMk cId="2877208244" sldId="2147483830"/>
              <pc:sldLayoutMk cId="3369262284" sldId="2147483831"/>
              <ac:grpSpMk id="12" creationId="{85AAF1DA-9690-20EB-EF09-0124AB0A2EDB}"/>
            </ac:grpSpMkLst>
          </pc:grpChg>
          <pc:picChg chg="mod">
            <ac:chgData name="Simon Shaxted" userId="9f9508456a4a5dab" providerId="LiveId" clId="{53DF8D8A-B524-44C4-8F22-7074E8F7CF6C}" dt="2023-09-01T11:13:54.941" v="272"/>
            <ac:picMkLst>
              <pc:docMk/>
              <pc:sldMasterMk cId="2877208244" sldId="2147483830"/>
              <pc:sldLayoutMk cId="3369262284" sldId="2147483831"/>
              <ac:picMk id="8" creationId="{DDF683B3-80F7-CA4A-6F1C-9D4D21C65262}"/>
            </ac:picMkLst>
          </pc:picChg>
          <pc:picChg chg="mod">
            <ac:chgData name="Simon Shaxted" userId="9f9508456a4a5dab" providerId="LiveId" clId="{53DF8D8A-B524-44C4-8F22-7074E8F7CF6C}" dt="2023-09-01T11:13:54.941" v="272"/>
            <ac:picMkLst>
              <pc:docMk/>
              <pc:sldMasterMk cId="2877208244" sldId="2147483830"/>
              <pc:sldLayoutMk cId="3369262284" sldId="2147483831"/>
              <ac:picMk id="11" creationId="{9EFA8886-38E7-2639-241B-7EC61BE1DBB5}"/>
            </ac:picMkLst>
          </pc:picChg>
          <pc:picChg chg="mod">
            <ac:chgData name="Simon Shaxted" userId="9f9508456a4a5dab" providerId="LiveId" clId="{53DF8D8A-B524-44C4-8F22-7074E8F7CF6C}" dt="2023-09-01T11:13:54.941" v="272"/>
            <ac:picMkLst>
              <pc:docMk/>
              <pc:sldMasterMk cId="2877208244" sldId="2147483830"/>
              <pc:sldLayoutMk cId="3369262284" sldId="2147483831"/>
              <ac:picMk id="14" creationId="{D3E87C89-E3E3-CA9B-746E-4216645E8299}"/>
            </ac:picMkLst>
          </pc:picChg>
        </pc:sldLayoutChg>
        <pc:sldLayoutChg chg="addSp delSp modSp mod">
          <pc:chgData name="Simon Shaxted" userId="9f9508456a4a5dab" providerId="LiveId" clId="{53DF8D8A-B524-44C4-8F22-7074E8F7CF6C}" dt="2023-09-01T15:37:36.909" v="809"/>
          <pc:sldLayoutMkLst>
            <pc:docMk/>
            <pc:sldMasterMk cId="2877208244" sldId="2147483830"/>
            <pc:sldLayoutMk cId="1779690730" sldId="2147483832"/>
          </pc:sldLayoutMkLst>
          <pc:spChg chg="mod">
            <ac:chgData name="Simon Shaxted" userId="9f9508456a4a5dab" providerId="LiveId" clId="{53DF8D8A-B524-44C4-8F22-7074E8F7CF6C}" dt="2023-09-01T12:11:56.141" v="371" actId="207"/>
            <ac:spMkLst>
              <pc:docMk/>
              <pc:sldMasterMk cId="2877208244" sldId="2147483830"/>
              <pc:sldLayoutMk cId="1779690730" sldId="2147483832"/>
              <ac:spMk id="2" creationId="{8E005DC3-AC87-02C4-8E54-AC3911D14CC8}"/>
            </ac:spMkLst>
          </pc:spChg>
          <pc:spChg chg="mod">
            <ac:chgData name="Simon Shaxted" userId="9f9508456a4a5dab" providerId="LiveId" clId="{53DF8D8A-B524-44C4-8F22-7074E8F7CF6C}" dt="2023-09-01T11:27:21.354" v="298" actId="207"/>
            <ac:spMkLst>
              <pc:docMk/>
              <pc:sldMasterMk cId="2877208244" sldId="2147483830"/>
              <pc:sldLayoutMk cId="1779690730" sldId="2147483832"/>
              <ac:spMk id="5" creationId="{6872F2CC-9FDE-E364-8806-1E9628C7FAA8}"/>
            </ac:spMkLst>
          </pc:spChg>
          <pc:spChg chg="add mod">
            <ac:chgData name="Simon Shaxted" userId="9f9508456a4a5dab" providerId="LiveId" clId="{53DF8D8A-B524-44C4-8F22-7074E8F7CF6C}" dt="2023-09-01T15:37:36.909" v="809"/>
            <ac:spMkLst>
              <pc:docMk/>
              <pc:sldMasterMk cId="2877208244" sldId="2147483830"/>
              <pc:sldLayoutMk cId="1779690730" sldId="2147483832"/>
              <ac:spMk id="6" creationId="{E1D2BF03-4F00-3266-BC75-59E0E35833BD}"/>
            </ac:spMkLst>
          </pc:spChg>
          <pc:spChg chg="mod">
            <ac:chgData name="Simon Shaxted" userId="9f9508456a4a5dab" providerId="LiveId" clId="{53DF8D8A-B524-44C4-8F22-7074E8F7CF6C}" dt="2023-09-01T11:34:53.246" v="352" actId="2085"/>
            <ac:spMkLst>
              <pc:docMk/>
              <pc:sldMasterMk cId="2877208244" sldId="2147483830"/>
              <pc:sldLayoutMk cId="1779690730" sldId="2147483832"/>
              <ac:spMk id="8" creationId="{FC0B280E-FBF5-E03D-A0E0-BE7B1236ABCE}"/>
            </ac:spMkLst>
          </pc:spChg>
          <pc:spChg chg="del">
            <ac:chgData name="Simon Shaxted" userId="9f9508456a4a5dab" providerId="LiveId" clId="{53DF8D8A-B524-44C4-8F22-7074E8F7CF6C}" dt="2023-09-01T15:37:36.263" v="808" actId="478"/>
            <ac:spMkLst>
              <pc:docMk/>
              <pc:sldMasterMk cId="2877208244" sldId="2147483830"/>
              <pc:sldLayoutMk cId="1779690730" sldId="2147483832"/>
              <ac:spMk id="10" creationId="{12F4FD8D-FA07-0C66-DCE5-22395CF074A8}"/>
            </ac:spMkLst>
          </pc:spChg>
          <pc:spChg chg="mod">
            <ac:chgData name="Simon Shaxted" userId="9f9508456a4a5dab" providerId="LiveId" clId="{53DF8D8A-B524-44C4-8F22-7074E8F7CF6C}" dt="2023-09-01T11:27:21.354" v="298" actId="207"/>
            <ac:spMkLst>
              <pc:docMk/>
              <pc:sldMasterMk cId="2877208244" sldId="2147483830"/>
              <pc:sldLayoutMk cId="1779690730" sldId="2147483832"/>
              <ac:spMk id="12" creationId="{94B04400-BCE3-CB90-399C-00792C944242}"/>
            </ac:spMkLst>
          </pc:spChg>
          <pc:spChg chg="mod">
            <ac:chgData name="Simon Shaxted" userId="9f9508456a4a5dab" providerId="LiveId" clId="{53DF8D8A-B524-44C4-8F22-7074E8F7CF6C}" dt="2023-09-01T11:27:21.354" v="298" actId="207"/>
            <ac:spMkLst>
              <pc:docMk/>
              <pc:sldMasterMk cId="2877208244" sldId="2147483830"/>
              <pc:sldLayoutMk cId="1779690730" sldId="2147483832"/>
              <ac:spMk id="13" creationId="{B4E556FF-E173-41FE-FFFF-53B78C28D73C}"/>
            </ac:spMkLst>
          </pc:spChg>
        </pc:sldLayoutChg>
        <pc:sldLayoutChg chg="modSp mod">
          <pc:chgData name="Simon Shaxted" userId="9f9508456a4a5dab" providerId="LiveId" clId="{53DF8D8A-B524-44C4-8F22-7074E8F7CF6C}" dt="2023-09-01T12:12:01.747" v="372" actId="207"/>
          <pc:sldLayoutMkLst>
            <pc:docMk/>
            <pc:sldMasterMk cId="2877208244" sldId="2147483830"/>
            <pc:sldLayoutMk cId="2429484621" sldId="2147483833"/>
          </pc:sldLayoutMkLst>
          <pc:spChg chg="mod">
            <ac:chgData name="Simon Shaxted" userId="9f9508456a4a5dab" providerId="LiveId" clId="{53DF8D8A-B524-44C4-8F22-7074E8F7CF6C}" dt="2023-09-01T12:12:01.747" v="372" actId="207"/>
            <ac:spMkLst>
              <pc:docMk/>
              <pc:sldMasterMk cId="2877208244" sldId="2147483830"/>
              <pc:sldLayoutMk cId="2429484621" sldId="2147483833"/>
              <ac:spMk id="2" creationId="{8E005DC3-AC87-02C4-8E54-AC3911D14CC8}"/>
            </ac:spMkLst>
          </pc:spChg>
          <pc:spChg chg="mod">
            <ac:chgData name="Simon Shaxted" userId="9f9508456a4a5dab" providerId="LiveId" clId="{53DF8D8A-B524-44C4-8F22-7074E8F7CF6C}" dt="2023-09-01T11:34:32.088" v="349" actId="2085"/>
            <ac:spMkLst>
              <pc:docMk/>
              <pc:sldMasterMk cId="2877208244" sldId="2147483830"/>
              <pc:sldLayoutMk cId="2429484621" sldId="2147483833"/>
              <ac:spMk id="4" creationId="{1AF79EFA-7E6D-0B85-1F5E-A45554951FB6}"/>
            </ac:spMkLst>
          </pc:spChg>
          <pc:spChg chg="mod">
            <ac:chgData name="Simon Shaxted" userId="9f9508456a4a5dab" providerId="LiveId" clId="{53DF8D8A-B524-44C4-8F22-7074E8F7CF6C}" dt="2023-09-01T11:34:23.156" v="346" actId="2085"/>
            <ac:spMkLst>
              <pc:docMk/>
              <pc:sldMasterMk cId="2877208244" sldId="2147483830"/>
              <pc:sldLayoutMk cId="2429484621" sldId="2147483833"/>
              <ac:spMk id="6" creationId="{9C1F498C-0A23-04A2-8DA8-5DE1A75F8397}"/>
            </ac:spMkLst>
          </pc:spChg>
          <pc:spChg chg="mod">
            <ac:chgData name="Simon Shaxted" userId="9f9508456a4a5dab" providerId="LiveId" clId="{53DF8D8A-B524-44C4-8F22-7074E8F7CF6C}" dt="2023-09-01T11:34:09.642" v="343" actId="2085"/>
            <ac:spMkLst>
              <pc:docMk/>
              <pc:sldMasterMk cId="2877208244" sldId="2147483830"/>
              <pc:sldLayoutMk cId="2429484621" sldId="2147483833"/>
              <ac:spMk id="7" creationId="{40BC0B00-65D1-8F06-3A90-C1630663D965}"/>
            </ac:spMkLst>
          </pc:spChg>
        </pc:sldLayoutChg>
        <pc:sldLayoutChg chg="modSp mod">
          <pc:chgData name="Simon Shaxted" userId="9f9508456a4a5dab" providerId="LiveId" clId="{53DF8D8A-B524-44C4-8F22-7074E8F7CF6C}" dt="2023-09-01T12:13:22.944" v="377" actId="14861"/>
          <pc:sldLayoutMkLst>
            <pc:docMk/>
            <pc:sldMasterMk cId="2877208244" sldId="2147483830"/>
            <pc:sldLayoutMk cId="3916673771" sldId="2147483834"/>
          </pc:sldLayoutMkLst>
          <pc:spChg chg="mod">
            <ac:chgData name="Simon Shaxted" userId="9f9508456a4a5dab" providerId="LiveId" clId="{53DF8D8A-B524-44C4-8F22-7074E8F7CF6C}" dt="2023-09-01T12:12:09.228" v="373" actId="207"/>
            <ac:spMkLst>
              <pc:docMk/>
              <pc:sldMasterMk cId="2877208244" sldId="2147483830"/>
              <pc:sldLayoutMk cId="3916673771" sldId="2147483834"/>
              <ac:spMk id="2" creationId="{8E005DC3-AC87-02C4-8E54-AC3911D14CC8}"/>
            </ac:spMkLst>
          </pc:spChg>
          <pc:spChg chg="mod">
            <ac:chgData name="Simon Shaxted" userId="9f9508456a4a5dab" providerId="LiveId" clId="{53DF8D8A-B524-44C4-8F22-7074E8F7CF6C}" dt="2023-09-01T12:13:22.944" v="377" actId="14861"/>
            <ac:spMkLst>
              <pc:docMk/>
              <pc:sldMasterMk cId="2877208244" sldId="2147483830"/>
              <pc:sldLayoutMk cId="3916673771" sldId="2147483834"/>
              <ac:spMk id="4" creationId="{1F02934A-FD40-6F4B-9DDA-D0D67A1CA3B0}"/>
            </ac:spMkLst>
          </pc:spChg>
          <pc:spChg chg="mod">
            <ac:chgData name="Simon Shaxted" userId="9f9508456a4a5dab" providerId="LiveId" clId="{53DF8D8A-B524-44C4-8F22-7074E8F7CF6C}" dt="2023-09-01T12:13:22.944" v="377" actId="14861"/>
            <ac:spMkLst>
              <pc:docMk/>
              <pc:sldMasterMk cId="2877208244" sldId="2147483830"/>
              <pc:sldLayoutMk cId="3916673771" sldId="2147483834"/>
              <ac:spMk id="10" creationId="{77463680-44BE-622E-A9A8-BD81B5119726}"/>
            </ac:spMkLst>
          </pc:spChg>
          <pc:spChg chg="mod">
            <ac:chgData name="Simon Shaxted" userId="9f9508456a4a5dab" providerId="LiveId" clId="{53DF8D8A-B524-44C4-8F22-7074E8F7CF6C}" dt="2023-09-01T12:13:22.944" v="377" actId="14861"/>
            <ac:spMkLst>
              <pc:docMk/>
              <pc:sldMasterMk cId="2877208244" sldId="2147483830"/>
              <pc:sldLayoutMk cId="3916673771" sldId="2147483834"/>
              <ac:spMk id="12" creationId="{0C8037E9-522B-4AFC-7605-09043A36A9CE}"/>
            </ac:spMkLst>
          </pc:spChg>
          <pc:spChg chg="mod">
            <ac:chgData name="Simon Shaxted" userId="9f9508456a4a5dab" providerId="LiveId" clId="{53DF8D8A-B524-44C4-8F22-7074E8F7CF6C}" dt="2023-09-01T12:13:22.944" v="377" actId="14861"/>
            <ac:spMkLst>
              <pc:docMk/>
              <pc:sldMasterMk cId="2877208244" sldId="2147483830"/>
              <pc:sldLayoutMk cId="3916673771" sldId="2147483834"/>
              <ac:spMk id="13" creationId="{6C751071-FCE7-5D92-7045-8AD32C73FA0A}"/>
            </ac:spMkLst>
          </pc:spChg>
        </pc:sldLayoutChg>
        <pc:sldLayoutChg chg="addSp modSp mod modAnim">
          <pc:chgData name="Simon Shaxted" userId="9f9508456a4a5dab" providerId="LiveId" clId="{53DF8D8A-B524-44C4-8F22-7074E8F7CF6C}" dt="2023-09-01T12:14:28.884" v="379" actId="14861"/>
          <pc:sldLayoutMkLst>
            <pc:docMk/>
            <pc:sldMasterMk cId="2877208244" sldId="2147483830"/>
            <pc:sldLayoutMk cId="1622877680" sldId="2147483835"/>
          </pc:sldLayoutMkLst>
          <pc:spChg chg="mod">
            <ac:chgData name="Simon Shaxted" userId="9f9508456a4a5dab" providerId="LiveId" clId="{53DF8D8A-B524-44C4-8F22-7074E8F7CF6C}" dt="2023-09-01T12:12:28.272" v="376" actId="207"/>
            <ac:spMkLst>
              <pc:docMk/>
              <pc:sldMasterMk cId="2877208244" sldId="2147483830"/>
              <pc:sldLayoutMk cId="1622877680" sldId="2147483835"/>
              <ac:spMk id="2" creationId="{8E005DC3-AC87-02C4-8E54-AC3911D14CC8}"/>
            </ac:spMkLst>
          </pc:spChg>
          <pc:spChg chg="add mod">
            <ac:chgData name="Simon Shaxted" userId="9f9508456a4a5dab" providerId="LiveId" clId="{53DF8D8A-B524-44C4-8F22-7074E8F7CF6C}" dt="2023-09-01T11:28:35.895" v="301"/>
            <ac:spMkLst>
              <pc:docMk/>
              <pc:sldMasterMk cId="2877208244" sldId="2147483830"/>
              <pc:sldLayoutMk cId="1622877680" sldId="2147483835"/>
              <ac:spMk id="4" creationId="{7D76F8C9-1CF6-B176-F44A-C12213807F08}"/>
            </ac:spMkLst>
          </pc:spChg>
          <pc:spChg chg="mod">
            <ac:chgData name="Simon Shaxted" userId="9f9508456a4a5dab" providerId="LiveId" clId="{53DF8D8A-B524-44C4-8F22-7074E8F7CF6C}" dt="2023-09-01T12:14:28.884" v="379" actId="14861"/>
            <ac:spMkLst>
              <pc:docMk/>
              <pc:sldMasterMk cId="2877208244" sldId="2147483830"/>
              <pc:sldLayoutMk cId="1622877680" sldId="2147483835"/>
              <ac:spMk id="5" creationId="{5CC1D51A-4A2F-41AC-8D07-4F35E3034336}"/>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6" creationId="{B518876B-FEC4-706D-6245-D108ACC13D20}"/>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7" creationId="{09BE5F26-983B-E71F-ED94-59C3749ED869}"/>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21" creationId="{59188794-0EF4-A8A8-000C-5C3C23D6932E}"/>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22" creationId="{08C0D893-2B92-D8B9-E226-5B016BFF7107}"/>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23" creationId="{16202050-E400-0AAD-ED83-85E5CED31E16}"/>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24" creationId="{E2F8764E-DFEE-6A53-B1AE-B2FFE4D4CD89}"/>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25" creationId="{28AE73E8-0F34-5DBE-7595-FEF58FE80809}"/>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26" creationId="{7BA1D0AF-BE4F-7DFA-23D3-E4B308CCF91B}"/>
            </ac:spMkLst>
          </pc:spChg>
          <pc:spChg chg="mod">
            <ac:chgData name="Simon Shaxted" userId="9f9508456a4a5dab" providerId="LiveId" clId="{53DF8D8A-B524-44C4-8F22-7074E8F7CF6C}" dt="2023-09-01T12:14:28.884" v="379" actId="14861"/>
            <ac:spMkLst>
              <pc:docMk/>
              <pc:sldMasterMk cId="2877208244" sldId="2147483830"/>
              <pc:sldLayoutMk cId="1622877680" sldId="2147483835"/>
              <ac:spMk id="27" creationId="{235B210C-A6D8-A04D-98C0-AB9F986AE18B}"/>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28" creationId="{89A078E6-FC7A-5105-D03A-5FCBA2DE35CA}"/>
            </ac:spMkLst>
          </pc:spChg>
          <pc:spChg chg="mod">
            <ac:chgData name="Simon Shaxted" userId="9f9508456a4a5dab" providerId="LiveId" clId="{53DF8D8A-B524-44C4-8F22-7074E8F7CF6C}" dt="2023-09-01T12:14:21.382" v="378" actId="14861"/>
            <ac:spMkLst>
              <pc:docMk/>
              <pc:sldMasterMk cId="2877208244" sldId="2147483830"/>
              <pc:sldLayoutMk cId="1622877680" sldId="2147483835"/>
              <ac:spMk id="29" creationId="{F2EE4531-44FB-2E07-39CB-1B1EC7637682}"/>
            </ac:spMkLst>
          </pc:spChg>
        </pc:sldLayoutChg>
        <pc:sldLayoutChg chg="addSp modSp mod ord modAnim">
          <pc:chgData name="Simon Shaxted" userId="9f9508456a4a5dab" providerId="LiveId" clId="{53DF8D8A-B524-44C4-8F22-7074E8F7CF6C}" dt="2023-09-01T12:12:23.226" v="375" actId="207"/>
          <pc:sldLayoutMkLst>
            <pc:docMk/>
            <pc:sldMasterMk cId="2877208244" sldId="2147483830"/>
            <pc:sldLayoutMk cId="1247025844" sldId="2147483836"/>
          </pc:sldLayoutMkLst>
          <pc:spChg chg="mod">
            <ac:chgData name="Simon Shaxted" userId="9f9508456a4a5dab" providerId="LiveId" clId="{53DF8D8A-B524-44C4-8F22-7074E8F7CF6C}" dt="2023-09-01T12:12:23.226" v="375" actId="207"/>
            <ac:spMkLst>
              <pc:docMk/>
              <pc:sldMasterMk cId="2877208244" sldId="2147483830"/>
              <pc:sldLayoutMk cId="1247025844" sldId="2147483836"/>
              <ac:spMk id="2" creationId="{8E005DC3-AC87-02C4-8E54-AC3911D14CC8}"/>
            </ac:spMkLst>
          </pc:spChg>
          <pc:spChg chg="add mod">
            <ac:chgData name="Simon Shaxted" userId="9f9508456a4a5dab" providerId="LiveId" clId="{53DF8D8A-B524-44C4-8F22-7074E8F7CF6C}" dt="2023-09-01T11:13:15.985" v="270"/>
            <ac:spMkLst>
              <pc:docMk/>
              <pc:sldMasterMk cId="2877208244" sldId="2147483830"/>
              <pc:sldLayoutMk cId="1247025844" sldId="2147483836"/>
              <ac:spMk id="4" creationId="{46963A1C-1BDE-FBF1-F775-0297D1168FE9}"/>
            </ac:spMkLst>
          </pc:spChg>
        </pc:sldLayoutChg>
        <pc:sldLayoutChg chg="del">
          <pc:chgData name="Simon Shaxted" userId="9f9508456a4a5dab" providerId="LiveId" clId="{53DF8D8A-B524-44C4-8F22-7074E8F7CF6C}" dt="2023-09-01T12:12:15.728" v="374" actId="2696"/>
          <pc:sldLayoutMkLst>
            <pc:docMk/>
            <pc:sldMasterMk cId="2877208244" sldId="2147483830"/>
            <pc:sldLayoutMk cId="4222219630" sldId="2147483843"/>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173342685400231"/>
          <c:y val="0.12753714345789849"/>
          <c:w val="0.53653335066408669"/>
          <c:h val="0.7908344577059665"/>
        </c:manualLayout>
      </c:layout>
      <c:doughnutChart>
        <c:varyColors val="1"/>
        <c:ser>
          <c:idx val="0"/>
          <c:order val="0"/>
          <c:tx>
            <c:strRef>
              <c:f>Sheet1!$B$1</c:f>
              <c:strCache>
                <c:ptCount val="1"/>
                <c:pt idx="0">
                  <c:v>Column1</c:v>
                </c:pt>
              </c:strCache>
            </c:strRef>
          </c:tx>
          <c:spPr>
            <a:solidFill>
              <a:srgbClr val="E52C4C"/>
            </a:solidFill>
            <a:ln w="28575">
              <a:noFill/>
            </a:ln>
            <a:effectLst/>
          </c:spPr>
          <c:dPt>
            <c:idx val="0"/>
            <c:bubble3D val="0"/>
            <c:spPr>
              <a:solidFill>
                <a:schemeClr val="accent2"/>
              </a:solidFill>
              <a:ln w="28575">
                <a:noFill/>
              </a:ln>
              <a:effectLst/>
            </c:spPr>
            <c:extLst>
              <c:ext xmlns:c16="http://schemas.microsoft.com/office/drawing/2014/chart" uri="{C3380CC4-5D6E-409C-BE32-E72D297353CC}">
                <c16:uniqueId val="{00000001-570B-41D1-AB45-C452CCA508A2}"/>
              </c:ext>
            </c:extLst>
          </c:dPt>
          <c:dPt>
            <c:idx val="1"/>
            <c:bubble3D val="0"/>
            <c:spPr>
              <a:solidFill>
                <a:schemeClr val="accent1"/>
              </a:solidFill>
              <a:ln w="28575">
                <a:noFill/>
              </a:ln>
              <a:effectLst/>
            </c:spPr>
            <c:extLst>
              <c:ext xmlns:c16="http://schemas.microsoft.com/office/drawing/2014/chart" uri="{C3380CC4-5D6E-409C-BE32-E72D297353CC}">
                <c16:uniqueId val="{00000003-570B-41D1-AB45-C452CCA508A2}"/>
              </c:ext>
            </c:extLst>
          </c:dPt>
          <c:cat>
            <c:strRef>
              <c:f>Sheet1!$A$2:$A$3</c:f>
              <c:strCache>
                <c:ptCount val="2"/>
                <c:pt idx="0">
                  <c:v>No</c:v>
                </c:pt>
                <c:pt idx="1">
                  <c:v>Yes</c:v>
                </c:pt>
              </c:strCache>
            </c:strRef>
          </c:cat>
          <c:val>
            <c:numRef>
              <c:f>Sheet1!$B$2:$B$3</c:f>
              <c:numCache>
                <c:formatCode>0%</c:formatCode>
                <c:ptCount val="2"/>
                <c:pt idx="0">
                  <c:v>0.78049999999999997</c:v>
                </c:pt>
                <c:pt idx="1">
                  <c:v>0.2195</c:v>
                </c:pt>
              </c:numCache>
            </c:numRef>
          </c:val>
          <c:extLst>
            <c:ext xmlns:c16="http://schemas.microsoft.com/office/drawing/2014/chart" uri="{C3380CC4-5D6E-409C-BE32-E72D297353CC}">
              <c16:uniqueId val="{00000004-570B-41D1-AB45-C452CCA508A2}"/>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Parliament Pie</c:v>
                </c:pt>
              </c:strCache>
            </c:strRef>
          </c:tx>
          <c:spPr>
            <a:ln>
              <a:noFill/>
            </a:ln>
          </c:spPr>
          <c:dPt>
            <c:idx val="0"/>
            <c:bubble3D val="0"/>
            <c:spPr>
              <a:solidFill>
                <a:schemeClr val="accent1"/>
              </a:solidFill>
              <a:ln w="19050">
                <a:noFill/>
              </a:ln>
              <a:effectLst/>
            </c:spPr>
            <c:extLst>
              <c:ext xmlns:c16="http://schemas.microsoft.com/office/drawing/2014/chart" uri="{C3380CC4-5D6E-409C-BE32-E72D297353CC}">
                <c16:uniqueId val="{00000001-6A75-4991-8D87-61E38410EAF8}"/>
              </c:ext>
            </c:extLst>
          </c:dPt>
          <c:dPt>
            <c:idx val="1"/>
            <c:bubble3D val="0"/>
            <c:spPr>
              <a:solidFill>
                <a:schemeClr val="accent2"/>
              </a:solidFill>
              <a:ln w="19050">
                <a:noFill/>
              </a:ln>
              <a:effectLst/>
            </c:spPr>
            <c:extLst>
              <c:ext xmlns:c16="http://schemas.microsoft.com/office/drawing/2014/chart" uri="{C3380CC4-5D6E-409C-BE32-E72D297353CC}">
                <c16:uniqueId val="{00000003-6A75-4991-8D87-61E38410EAF8}"/>
              </c:ext>
            </c:extLst>
          </c:dPt>
          <c:dPt>
            <c:idx val="2"/>
            <c:bubble3D val="0"/>
            <c:spPr>
              <a:solidFill>
                <a:srgbClr val="B3C6F7"/>
              </a:solidFill>
              <a:ln w="19050">
                <a:noFill/>
              </a:ln>
              <a:effectLst/>
            </c:spPr>
            <c:extLst>
              <c:ext xmlns:c16="http://schemas.microsoft.com/office/drawing/2014/chart" uri="{C3380CC4-5D6E-409C-BE32-E72D297353CC}">
                <c16:uniqueId val="{00000005-6A75-4991-8D87-61E38410EAF8}"/>
              </c:ext>
            </c:extLst>
          </c:dPt>
          <c:dPt>
            <c:idx val="3"/>
            <c:bubble3D val="0"/>
            <c:spPr>
              <a:solidFill>
                <a:srgbClr val="D34497"/>
              </a:solidFill>
              <a:ln w="19050">
                <a:noFill/>
              </a:ln>
              <a:effectLst/>
            </c:spPr>
            <c:extLst>
              <c:ext xmlns:c16="http://schemas.microsoft.com/office/drawing/2014/chart" uri="{C3380CC4-5D6E-409C-BE32-E72D297353CC}">
                <c16:uniqueId val="{00000007-6A75-4991-8D87-61E38410EAF8}"/>
              </c:ext>
            </c:extLst>
          </c:dPt>
          <c:dPt>
            <c:idx val="4"/>
            <c:bubble3D val="0"/>
            <c:spPr>
              <a:solidFill>
                <a:srgbClr val="F5ABB7"/>
              </a:solidFill>
              <a:ln w="19050">
                <a:noFill/>
              </a:ln>
              <a:effectLst/>
            </c:spPr>
            <c:extLst>
              <c:ext xmlns:c16="http://schemas.microsoft.com/office/drawing/2014/chart" uri="{C3380CC4-5D6E-409C-BE32-E72D297353CC}">
                <c16:uniqueId val="{00000009-6A75-4991-8D87-61E38410EAF8}"/>
              </c:ext>
            </c:extLst>
          </c:dPt>
          <c:dPt>
            <c:idx val="5"/>
            <c:bubble3D val="0"/>
            <c:spPr>
              <a:solidFill>
                <a:schemeClr val="accent6"/>
              </a:solidFill>
              <a:ln w="19050">
                <a:noFill/>
              </a:ln>
              <a:effectLst/>
            </c:spPr>
            <c:extLst>
              <c:ext xmlns:c16="http://schemas.microsoft.com/office/drawing/2014/chart" uri="{C3380CC4-5D6E-409C-BE32-E72D297353CC}">
                <c16:uniqueId val="{0000000B-6A75-4991-8D87-61E38410EAF8}"/>
              </c:ext>
            </c:extLst>
          </c:dPt>
          <c:dPt>
            <c:idx val="6"/>
            <c:bubble3D val="0"/>
            <c:spPr>
              <a:solidFill>
                <a:schemeClr val="tx2"/>
              </a:solidFill>
              <a:ln w="19050">
                <a:noFill/>
              </a:ln>
              <a:effectLst/>
            </c:spPr>
            <c:extLst>
              <c:ext xmlns:c16="http://schemas.microsoft.com/office/drawing/2014/chart" uri="{C3380CC4-5D6E-409C-BE32-E72D297353CC}">
                <c16:uniqueId val="{0000000D-6A75-4991-8D87-61E38410EAF8}"/>
              </c:ext>
            </c:extLst>
          </c:dPt>
          <c:dPt>
            <c:idx val="7"/>
            <c:bubble3D val="0"/>
            <c:spPr>
              <a:solidFill>
                <a:srgbClr val="B61632"/>
              </a:solidFill>
              <a:ln w="19050">
                <a:noFill/>
              </a:ln>
              <a:effectLst/>
            </c:spPr>
            <c:extLst>
              <c:ext xmlns:c16="http://schemas.microsoft.com/office/drawing/2014/chart" uri="{C3380CC4-5D6E-409C-BE32-E72D297353CC}">
                <c16:uniqueId val="{0000000F-6A75-4991-8D87-61E38410EAF8}"/>
              </c:ext>
            </c:extLst>
          </c:dPt>
          <c:dPt>
            <c:idx val="8"/>
            <c:bubble3D val="0"/>
            <c:spPr>
              <a:solidFill>
                <a:schemeClr val="accent3">
                  <a:lumMod val="60000"/>
                </a:schemeClr>
              </a:solidFill>
              <a:ln w="19050">
                <a:noFill/>
              </a:ln>
              <a:effectLst/>
            </c:spPr>
            <c:extLst>
              <c:ext xmlns:c16="http://schemas.microsoft.com/office/drawing/2014/chart" uri="{C3380CC4-5D6E-409C-BE32-E72D297353CC}">
                <c16:uniqueId val="{00000011-6A75-4991-8D87-61E38410EAF8}"/>
              </c:ext>
            </c:extLst>
          </c:dPt>
          <c:dPt>
            <c:idx val="9"/>
            <c:bubble3D val="0"/>
            <c:spPr>
              <a:solidFill>
                <a:srgbClr val="F26672"/>
              </a:solidFill>
              <a:ln w="19050">
                <a:noFill/>
              </a:ln>
              <a:effectLst/>
            </c:spPr>
            <c:extLst>
              <c:ext xmlns:c16="http://schemas.microsoft.com/office/drawing/2014/chart" uri="{C3380CC4-5D6E-409C-BE32-E72D297353CC}">
                <c16:uniqueId val="{00000013-6A75-4991-8D87-61E38410EAF8}"/>
              </c:ext>
            </c:extLst>
          </c:dPt>
          <c:dPt>
            <c:idx val="10"/>
            <c:bubble3D val="0"/>
            <c:spPr>
              <a:solidFill>
                <a:schemeClr val="tx2">
                  <a:lumMod val="75000"/>
                </a:schemeClr>
              </a:solidFill>
              <a:ln w="19050">
                <a:noFill/>
              </a:ln>
              <a:effectLst/>
            </c:spPr>
            <c:extLst>
              <c:ext xmlns:c16="http://schemas.microsoft.com/office/drawing/2014/chart" uri="{C3380CC4-5D6E-409C-BE32-E72D297353CC}">
                <c16:uniqueId val="{00000015-6A75-4991-8D87-61E38410EAF8}"/>
              </c:ext>
            </c:extLst>
          </c:dPt>
          <c:dPt>
            <c:idx val="11"/>
            <c:bubble3D val="0"/>
            <c:spPr>
              <a:solidFill>
                <a:srgbClr val="FFFF14"/>
              </a:solidFill>
              <a:ln w="19050">
                <a:noFill/>
              </a:ln>
              <a:effectLst/>
            </c:spPr>
            <c:extLst>
              <c:ext xmlns:c16="http://schemas.microsoft.com/office/drawing/2014/chart" uri="{C3380CC4-5D6E-409C-BE32-E72D297353CC}">
                <c16:uniqueId val="{00000017-6A75-4991-8D87-61E38410EAF8}"/>
              </c:ext>
            </c:extLst>
          </c:dPt>
          <c:dPt>
            <c:idx val="12"/>
            <c:bubble3D val="0"/>
            <c:spPr>
              <a:solidFill>
                <a:srgbClr val="711B4D"/>
              </a:solidFill>
              <a:ln w="19050">
                <a:noFill/>
              </a:ln>
              <a:effectLst/>
            </c:spPr>
            <c:extLst>
              <c:ext xmlns:c16="http://schemas.microsoft.com/office/drawing/2014/chart" uri="{C3380CC4-5D6E-409C-BE32-E72D297353CC}">
                <c16:uniqueId val="{00000019-6A75-4991-8D87-61E38410EAF8}"/>
              </c:ext>
            </c:extLst>
          </c:dPt>
          <c:cat>
            <c:strRef>
              <c:f>Sheet1!$A$2:$A$14</c:f>
              <c:strCache>
                <c:ptCount val="13"/>
                <c:pt idx="0">
                  <c:v>353 MPs</c:v>
                </c:pt>
                <c:pt idx="1">
                  <c:v>197 MPs</c:v>
                </c:pt>
                <c:pt idx="2">
                  <c:v>43 MPs</c:v>
                </c:pt>
                <c:pt idx="3">
                  <c:v>15 MPs</c:v>
                </c:pt>
                <c:pt idx="4">
                  <c:v>14 MPs</c:v>
                </c:pt>
                <c:pt idx="5">
                  <c:v>8 MPs</c:v>
                </c:pt>
                <c:pt idx="6">
                  <c:v>7 MPs</c:v>
                </c:pt>
                <c:pt idx="7">
                  <c:v>3 MPs</c:v>
                </c:pt>
                <c:pt idx="8">
                  <c:v>2 MPs</c:v>
                </c:pt>
                <c:pt idx="9">
                  <c:v>2 MPs</c:v>
                </c:pt>
                <c:pt idx="10">
                  <c:v>1 MP</c:v>
                </c:pt>
                <c:pt idx="11">
                  <c:v>1 MP</c:v>
                </c:pt>
                <c:pt idx="12">
                  <c:v>1 MP</c:v>
                </c:pt>
              </c:strCache>
            </c:strRef>
          </c:cat>
          <c:val>
            <c:numRef>
              <c:f>Sheet1!$B$2:$B$14</c:f>
              <c:numCache>
                <c:formatCode>General</c:formatCode>
                <c:ptCount val="13"/>
                <c:pt idx="0">
                  <c:v>353</c:v>
                </c:pt>
                <c:pt idx="1">
                  <c:v>197</c:v>
                </c:pt>
                <c:pt idx="2">
                  <c:v>43</c:v>
                </c:pt>
                <c:pt idx="3">
                  <c:v>15</c:v>
                </c:pt>
                <c:pt idx="4">
                  <c:v>14</c:v>
                </c:pt>
                <c:pt idx="5">
                  <c:v>8</c:v>
                </c:pt>
                <c:pt idx="6">
                  <c:v>7</c:v>
                </c:pt>
                <c:pt idx="7">
                  <c:v>3</c:v>
                </c:pt>
                <c:pt idx="8">
                  <c:v>2</c:v>
                </c:pt>
                <c:pt idx="9">
                  <c:v>2</c:v>
                </c:pt>
                <c:pt idx="10">
                  <c:v>1</c:v>
                </c:pt>
                <c:pt idx="11">
                  <c:v>1</c:v>
                </c:pt>
                <c:pt idx="12">
                  <c:v>1</c:v>
                </c:pt>
              </c:numCache>
            </c:numRef>
          </c:val>
          <c:extLst>
            <c:ext xmlns:c16="http://schemas.microsoft.com/office/drawing/2014/chart" uri="{C3380CC4-5D6E-409C-BE32-E72D297353CC}">
              <c16:uniqueId val="{0000001A-6A75-4991-8D87-61E38410EAF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dLbls>
          <c:showLegendKey val="0"/>
          <c:showVal val="0"/>
          <c:showCatName val="0"/>
          <c:showSerName val="0"/>
          <c:showPercent val="0"/>
          <c:showBubbleSize val="0"/>
          <c:showLeaderLines val="0"/>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Parliament Pie</c:v>
                </c:pt>
              </c:strCache>
            </c:strRef>
          </c:tx>
          <c:spPr>
            <a:ln>
              <a:noFill/>
            </a:ln>
          </c:spPr>
          <c:dPt>
            <c:idx val="0"/>
            <c:bubble3D val="0"/>
            <c:spPr>
              <a:solidFill>
                <a:schemeClr val="accent1"/>
              </a:solidFill>
              <a:ln w="19050">
                <a:noFill/>
              </a:ln>
              <a:effectLst/>
            </c:spPr>
            <c:extLst>
              <c:ext xmlns:c16="http://schemas.microsoft.com/office/drawing/2014/chart" uri="{C3380CC4-5D6E-409C-BE32-E72D297353CC}">
                <c16:uniqueId val="{00000001-C61B-4A65-B8A2-0409435E1695}"/>
              </c:ext>
            </c:extLst>
          </c:dPt>
          <c:dPt>
            <c:idx val="1"/>
            <c:bubble3D val="0"/>
            <c:spPr>
              <a:solidFill>
                <a:schemeClr val="accent2"/>
              </a:solidFill>
              <a:ln w="19050">
                <a:noFill/>
              </a:ln>
              <a:effectLst/>
            </c:spPr>
            <c:extLst>
              <c:ext xmlns:c16="http://schemas.microsoft.com/office/drawing/2014/chart" uri="{C3380CC4-5D6E-409C-BE32-E72D297353CC}">
                <c16:uniqueId val="{00000003-C61B-4A65-B8A2-0409435E1695}"/>
              </c:ext>
            </c:extLst>
          </c:dPt>
          <c:dPt>
            <c:idx val="2"/>
            <c:bubble3D val="0"/>
            <c:spPr>
              <a:solidFill>
                <a:schemeClr val="accent1">
                  <a:lumMod val="60000"/>
                  <a:lumOff val="40000"/>
                </a:schemeClr>
              </a:solidFill>
              <a:ln w="19050">
                <a:noFill/>
              </a:ln>
              <a:effectLst/>
            </c:spPr>
            <c:extLst>
              <c:ext xmlns:c16="http://schemas.microsoft.com/office/drawing/2014/chart" uri="{C3380CC4-5D6E-409C-BE32-E72D297353CC}">
                <c16:uniqueId val="{00000005-C61B-4A65-B8A2-0409435E1695}"/>
              </c:ext>
            </c:extLst>
          </c:dPt>
          <c:dPt>
            <c:idx val="3"/>
            <c:bubble3D val="0"/>
            <c:spPr>
              <a:solidFill>
                <a:schemeClr val="accent5"/>
              </a:solidFill>
              <a:ln w="19050">
                <a:noFill/>
              </a:ln>
              <a:effectLst/>
            </c:spPr>
            <c:extLst>
              <c:ext xmlns:c16="http://schemas.microsoft.com/office/drawing/2014/chart" uri="{C3380CC4-5D6E-409C-BE32-E72D297353CC}">
                <c16:uniqueId val="{00000007-C61B-4A65-B8A2-0409435E1695}"/>
              </c:ext>
            </c:extLst>
          </c:dPt>
          <c:dPt>
            <c:idx val="4"/>
            <c:bubble3D val="0"/>
            <c:spPr>
              <a:solidFill>
                <a:schemeClr val="accent2">
                  <a:lumMod val="40000"/>
                  <a:lumOff val="60000"/>
                </a:schemeClr>
              </a:solidFill>
              <a:ln w="19050">
                <a:noFill/>
              </a:ln>
              <a:effectLst/>
            </c:spPr>
            <c:extLst>
              <c:ext xmlns:c16="http://schemas.microsoft.com/office/drawing/2014/chart" uri="{C3380CC4-5D6E-409C-BE32-E72D297353CC}">
                <c16:uniqueId val="{00000009-C61B-4A65-B8A2-0409435E1695}"/>
              </c:ext>
            </c:extLst>
          </c:dPt>
          <c:dPt>
            <c:idx val="5"/>
            <c:bubble3D val="0"/>
            <c:spPr>
              <a:solidFill>
                <a:schemeClr val="accent6"/>
              </a:solidFill>
              <a:ln w="19050">
                <a:noFill/>
              </a:ln>
              <a:effectLst/>
            </c:spPr>
            <c:extLst>
              <c:ext xmlns:c16="http://schemas.microsoft.com/office/drawing/2014/chart" uri="{C3380CC4-5D6E-409C-BE32-E72D297353CC}">
                <c16:uniqueId val="{0000000B-C61B-4A65-B8A2-0409435E1695}"/>
              </c:ext>
            </c:extLst>
          </c:dPt>
          <c:dPt>
            <c:idx val="6"/>
            <c:bubble3D val="0"/>
            <c:spPr>
              <a:solidFill>
                <a:schemeClr val="tx2"/>
              </a:solidFill>
              <a:ln w="19050">
                <a:noFill/>
              </a:ln>
              <a:effectLst/>
            </c:spPr>
            <c:extLst>
              <c:ext xmlns:c16="http://schemas.microsoft.com/office/drawing/2014/chart" uri="{C3380CC4-5D6E-409C-BE32-E72D297353CC}">
                <c16:uniqueId val="{0000000D-C61B-4A65-B8A2-0409435E1695}"/>
              </c:ext>
            </c:extLst>
          </c:dPt>
          <c:dPt>
            <c:idx val="7"/>
            <c:bubble3D val="0"/>
            <c:spPr>
              <a:solidFill>
                <a:schemeClr val="accent2">
                  <a:lumMod val="75000"/>
                </a:schemeClr>
              </a:solidFill>
              <a:ln w="19050">
                <a:noFill/>
              </a:ln>
              <a:effectLst/>
            </c:spPr>
            <c:extLst>
              <c:ext xmlns:c16="http://schemas.microsoft.com/office/drawing/2014/chart" uri="{C3380CC4-5D6E-409C-BE32-E72D297353CC}">
                <c16:uniqueId val="{0000000F-C61B-4A65-B8A2-0409435E1695}"/>
              </c:ext>
            </c:extLst>
          </c:dPt>
          <c:dPt>
            <c:idx val="8"/>
            <c:bubble3D val="0"/>
            <c:spPr>
              <a:solidFill>
                <a:schemeClr val="accent3">
                  <a:lumMod val="60000"/>
                </a:schemeClr>
              </a:solidFill>
              <a:ln w="19050">
                <a:noFill/>
              </a:ln>
              <a:effectLst/>
            </c:spPr>
            <c:extLst>
              <c:ext xmlns:c16="http://schemas.microsoft.com/office/drawing/2014/chart" uri="{C3380CC4-5D6E-409C-BE32-E72D297353CC}">
                <c16:uniqueId val="{00000011-C61B-4A65-B8A2-0409435E1695}"/>
              </c:ext>
            </c:extLst>
          </c:dPt>
          <c:dPt>
            <c:idx val="9"/>
            <c:bubble3D val="0"/>
            <c:spPr>
              <a:solidFill>
                <a:schemeClr val="accent4"/>
              </a:solidFill>
              <a:ln w="19050">
                <a:noFill/>
              </a:ln>
              <a:effectLst/>
            </c:spPr>
            <c:extLst>
              <c:ext xmlns:c16="http://schemas.microsoft.com/office/drawing/2014/chart" uri="{C3380CC4-5D6E-409C-BE32-E72D297353CC}">
                <c16:uniqueId val="{00000013-C61B-4A65-B8A2-0409435E1695}"/>
              </c:ext>
            </c:extLst>
          </c:dPt>
          <c:dPt>
            <c:idx val="10"/>
            <c:bubble3D val="0"/>
            <c:spPr>
              <a:solidFill>
                <a:schemeClr val="tx2">
                  <a:lumMod val="75000"/>
                </a:schemeClr>
              </a:solidFill>
              <a:ln w="19050">
                <a:noFill/>
              </a:ln>
              <a:effectLst/>
            </c:spPr>
            <c:extLst>
              <c:ext xmlns:c16="http://schemas.microsoft.com/office/drawing/2014/chart" uri="{C3380CC4-5D6E-409C-BE32-E72D297353CC}">
                <c16:uniqueId val="{00000015-C61B-4A65-B8A2-0409435E1695}"/>
              </c:ext>
            </c:extLst>
          </c:dPt>
          <c:dPt>
            <c:idx val="11"/>
            <c:bubble3D val="0"/>
            <c:spPr>
              <a:solidFill>
                <a:schemeClr val="accent6">
                  <a:lumMod val="60000"/>
                </a:schemeClr>
              </a:solidFill>
              <a:ln w="19050">
                <a:noFill/>
              </a:ln>
              <a:effectLst/>
            </c:spPr>
            <c:extLst>
              <c:ext xmlns:c16="http://schemas.microsoft.com/office/drawing/2014/chart" uri="{C3380CC4-5D6E-409C-BE32-E72D297353CC}">
                <c16:uniqueId val="{00000017-C61B-4A65-B8A2-0409435E1695}"/>
              </c:ext>
            </c:extLst>
          </c:dPt>
          <c:dPt>
            <c:idx val="12"/>
            <c:bubble3D val="0"/>
            <c:spPr>
              <a:solidFill>
                <a:schemeClr val="accent5">
                  <a:lumMod val="50000"/>
                </a:schemeClr>
              </a:solidFill>
              <a:ln w="19050">
                <a:noFill/>
              </a:ln>
              <a:effectLst/>
            </c:spPr>
            <c:extLst>
              <c:ext xmlns:c16="http://schemas.microsoft.com/office/drawing/2014/chart" uri="{C3380CC4-5D6E-409C-BE32-E72D297353CC}">
                <c16:uniqueId val="{00000019-C61B-4A65-B8A2-0409435E1695}"/>
              </c:ext>
            </c:extLst>
          </c:dPt>
          <c:cat>
            <c:strRef>
              <c:f>Sheet1!$A$2:$A$14</c:f>
              <c:strCache>
                <c:ptCount val="13"/>
                <c:pt idx="0">
                  <c:v>353 MPs</c:v>
                </c:pt>
                <c:pt idx="1">
                  <c:v>197 MPs</c:v>
                </c:pt>
                <c:pt idx="2">
                  <c:v>43 MPs</c:v>
                </c:pt>
                <c:pt idx="3">
                  <c:v>15 MPs</c:v>
                </c:pt>
                <c:pt idx="4">
                  <c:v>14 MPs</c:v>
                </c:pt>
                <c:pt idx="5">
                  <c:v>8 MPs</c:v>
                </c:pt>
                <c:pt idx="6">
                  <c:v>7 MPs</c:v>
                </c:pt>
                <c:pt idx="7">
                  <c:v>3 MPs</c:v>
                </c:pt>
                <c:pt idx="8">
                  <c:v>2 MPs</c:v>
                </c:pt>
                <c:pt idx="9">
                  <c:v>2 MPs</c:v>
                </c:pt>
                <c:pt idx="10">
                  <c:v>1 MP</c:v>
                </c:pt>
                <c:pt idx="11">
                  <c:v>1 MP</c:v>
                </c:pt>
                <c:pt idx="12">
                  <c:v>1 MP</c:v>
                </c:pt>
              </c:strCache>
            </c:strRef>
          </c:cat>
          <c:val>
            <c:numRef>
              <c:f>Sheet1!$B$2:$B$14</c:f>
              <c:numCache>
                <c:formatCode>General</c:formatCode>
                <c:ptCount val="13"/>
                <c:pt idx="0">
                  <c:v>353</c:v>
                </c:pt>
                <c:pt idx="1">
                  <c:v>197</c:v>
                </c:pt>
                <c:pt idx="2">
                  <c:v>43</c:v>
                </c:pt>
                <c:pt idx="3">
                  <c:v>15</c:v>
                </c:pt>
                <c:pt idx="4">
                  <c:v>14</c:v>
                </c:pt>
                <c:pt idx="5">
                  <c:v>8</c:v>
                </c:pt>
                <c:pt idx="6">
                  <c:v>7</c:v>
                </c:pt>
                <c:pt idx="7">
                  <c:v>3</c:v>
                </c:pt>
                <c:pt idx="8">
                  <c:v>2</c:v>
                </c:pt>
                <c:pt idx="9">
                  <c:v>2</c:v>
                </c:pt>
                <c:pt idx="10">
                  <c:v>1</c:v>
                </c:pt>
                <c:pt idx="11">
                  <c:v>1</c:v>
                </c:pt>
                <c:pt idx="12">
                  <c:v>1</c:v>
                </c:pt>
              </c:numCache>
            </c:numRef>
          </c:val>
          <c:extLst>
            <c:ext xmlns:c16="http://schemas.microsoft.com/office/drawing/2014/chart" uri="{C3380CC4-5D6E-409C-BE32-E72D297353CC}">
              <c16:uniqueId val="{0000001A-C61B-4A65-B8A2-0409435E169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11A53C-0FEE-4028-B2B8-1CA538CD0D63}" type="datetimeFigureOut">
              <a:rPr lang="en-GB" smtClean="0"/>
              <a:t>01/11/2023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19ACDE-6BAA-4245-9AED-032CF7F13435}" type="slidenum">
              <a:rPr lang="en-GB" smtClean="0"/>
              <a:t>‹#›</a:t>
            </a:fld>
            <a:endParaRPr lang="en-GB"/>
          </a:p>
        </p:txBody>
      </p:sp>
    </p:spTree>
    <p:extLst>
      <p:ext uri="{BB962C8B-B14F-4D97-AF65-F5344CB8AC3E}">
        <p14:creationId xmlns:p14="http://schemas.microsoft.com/office/powerpoint/2010/main" val="5002723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319ACDE-6BAA-4245-9AED-032CF7F13435}" type="slidenum">
              <a:rPr lang="en-GB" smtClean="0"/>
              <a:t>1</a:t>
            </a:fld>
            <a:endParaRPr lang="en-GB"/>
          </a:p>
        </p:txBody>
      </p:sp>
    </p:spTree>
    <p:extLst>
      <p:ext uri="{BB962C8B-B14F-4D97-AF65-F5344CB8AC3E}">
        <p14:creationId xmlns:p14="http://schemas.microsoft.com/office/powerpoint/2010/main" val="2788692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dirty="0"/>
              <a:t>Quote has been paraphrased to make the letter more accessible to 7-11 year olds.</a:t>
            </a:r>
          </a:p>
          <a:p>
            <a:pPr algn="l"/>
            <a:endParaRPr lang="en-GB" b="1" i="1" dirty="0">
              <a:solidFill>
                <a:srgbClr val="222222"/>
              </a:solidFill>
              <a:effectLst/>
              <a:latin typeface="arial" panose="020B0604020202020204" pitchFamily="34" charset="0"/>
            </a:endParaRPr>
          </a:p>
          <a:p>
            <a:pPr algn="l"/>
            <a:r>
              <a:rPr lang="en-GB" b="0" i="0" dirty="0">
                <a:solidFill>
                  <a:srgbClr val="222222"/>
                </a:solidFill>
                <a:effectLst/>
                <a:latin typeface="arial" panose="020B0604020202020204" pitchFamily="34" charset="0"/>
              </a:rPr>
              <a:t>Full quote: </a:t>
            </a:r>
            <a:r>
              <a:rPr lang="en-GB" b="0" i="1" dirty="0">
                <a:solidFill>
                  <a:srgbClr val="222222"/>
                </a:solidFill>
                <a:effectLst/>
                <a:latin typeface="arial" panose="020B0604020202020204" pitchFamily="34" charset="0"/>
              </a:rPr>
              <a:t>“</a:t>
            </a:r>
            <a:r>
              <a:rPr lang="en-GB" i="1" dirty="0"/>
              <a:t>The recent licensing of a new oil fields in the North Sea by the UK Government is not in keeping with the Scottish Government climate goals. However, the policy on exploration and production of offshore oil and gas is the responsibility of the UK Government and so the Scottish Government does not have a say in the final decision. The Scottish Government sees great economic and energy potential of the renewable energy sector in Scotland. The Scottish Government is investing £500 million in a Just Transition fund for the North East and Moray supporting the regions journey to net zero. Also, the Scottish Government are providing support for the transition to renewable energy with the £75 million Energy Transition Fund which is supporting the protects existing jobs, skills and knowledge, and supports creation of new jobs in the North East, and across Scotland; as well as investing £100 million to the Green Jobs Fund which will help businesses to create new, green jobs in Scotland.  The energy transition offers many opportunities for Scotland and it is key on delivering our emissions targets, but we must also make sure that it is a just transition that delivers for the people, communities and the economy of Scotland.”</a:t>
            </a:r>
          </a:p>
          <a:p>
            <a:pPr algn="l"/>
            <a:endParaRPr lang="en-GB" b="0" i="1" dirty="0">
              <a:solidFill>
                <a:srgbClr val="222222"/>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to letter: https://voice.votesforschools.com/resource/access/a9f0a2aa-af38-41f4-b156-e29e842fcc0c/8995-edf2ae8a3389efcc9374</a:t>
            </a:r>
            <a:endParaRPr lang="en-GB" b="0" i="1" dirty="0">
              <a:solidFill>
                <a:srgbClr val="222222"/>
              </a:solidFill>
              <a:effectLst/>
              <a:latin typeface="arial" panose="020B0604020202020204" pitchFamily="34" charset="0"/>
            </a:endParaRPr>
          </a:p>
          <a:p>
            <a:pPr marL="0" indent="0" algn="l">
              <a:buFont typeface="Arial" panose="020B0604020202020204" pitchFamily="34" charset="0"/>
              <a:buNone/>
            </a:pPr>
            <a:endParaRPr lang="en-GB" b="0" i="0" dirty="0">
              <a:solidFill>
                <a:srgbClr val="222222"/>
              </a:solidFill>
              <a:effectLst/>
              <a:latin typeface="arial" panose="020B0604020202020204" pitchFamily="34" charset="0"/>
            </a:endParaRPr>
          </a:p>
          <a:p>
            <a:pPr marL="0" indent="0" algn="l">
              <a:buFont typeface="Arial" panose="020B0604020202020204" pitchFamily="34" charset="0"/>
              <a:buNone/>
            </a:pPr>
            <a:r>
              <a:rPr lang="en-GB" b="0" i="0" dirty="0">
                <a:solidFill>
                  <a:srgbClr val="222222"/>
                </a:solidFill>
                <a:effectLst/>
                <a:latin typeface="arial" panose="020B0604020202020204" pitchFamily="34" charset="0"/>
              </a:rPr>
              <a:t>Images</a:t>
            </a:r>
          </a:p>
          <a:p>
            <a:pPr marL="228600" indent="-228600" algn="l">
              <a:buFont typeface="Arial" panose="020B0604020202020204" pitchFamily="34" charset="0"/>
              <a:buAutoNum type="arabicPeriod"/>
            </a:pPr>
            <a:r>
              <a:rPr lang="en-GB" b="0" i="0" dirty="0">
                <a:solidFill>
                  <a:srgbClr val="222222"/>
                </a:solidFill>
                <a:effectLst/>
                <a:latin typeface="arial" panose="020B0604020202020204" pitchFamily="34" charset="0"/>
              </a:rPr>
              <a:t>Microsoft Office 365</a:t>
            </a:r>
          </a:p>
        </p:txBody>
      </p:sp>
      <p:sp>
        <p:nvSpPr>
          <p:cNvPr id="4" name="Slide Number Placeholder 3"/>
          <p:cNvSpPr>
            <a:spLocks noGrp="1"/>
          </p:cNvSpPr>
          <p:nvPr>
            <p:ph type="sldNum" sz="quarter" idx="5"/>
          </p:nvPr>
        </p:nvSpPr>
        <p:spPr/>
        <p:txBody>
          <a:bodyPr/>
          <a:lstStyle/>
          <a:p>
            <a:fld id="{89CC908B-5E38-4CE7-8FE1-85FB219320BB}" type="slidenum">
              <a:rPr lang="en-GB" smtClean="0"/>
              <a:t>4</a:t>
            </a:fld>
            <a:endParaRPr lang="en-GB"/>
          </a:p>
        </p:txBody>
      </p:sp>
    </p:spTree>
    <p:extLst>
      <p:ext uri="{BB962C8B-B14F-4D97-AF65-F5344CB8AC3E}">
        <p14:creationId xmlns:p14="http://schemas.microsoft.com/office/powerpoint/2010/main" val="2149226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https://www.greenpeace.org.uk/</a:t>
            </a:r>
          </a:p>
          <a:p>
            <a:pPr marL="228600" indent="-228600">
              <a:buFont typeface="+mj-lt"/>
              <a:buAutoNum type="arabicPeriod"/>
            </a:pPr>
            <a:r>
              <a:rPr lang="en-GB" dirty="0"/>
              <a:t>https://twitter.com/NSTAuthority</a:t>
            </a:r>
          </a:p>
          <a:p>
            <a:pPr marL="228600" indent="-228600">
              <a:buFont typeface="+mj-lt"/>
              <a:buAutoNum type="arabicPeriod"/>
            </a:pPr>
            <a:r>
              <a:rPr lang="en-GB" dirty="0"/>
              <a:t>https://commons.wikimedia.org/wiki/File:Equinor.svg</a:t>
            </a:r>
          </a:p>
          <a:p>
            <a:pPr marL="228600" indent="-228600">
              <a:buFont typeface="+mj-lt"/>
              <a:buAutoNum type="arabicPeriod"/>
            </a:pPr>
            <a:r>
              <a:rPr lang="en-GB" dirty="0"/>
              <a:t>https://en.wikipedia.org/wiki/Department_for_Energy_Security_and_Net_Zero#/media/File:Department_for_Energy_Security_and_Net_Zero_Logo.svg</a:t>
            </a:r>
          </a:p>
          <a:p>
            <a:pPr marL="228600" indent="-228600">
              <a:buFont typeface="+mj-lt"/>
              <a:buAutoNum type="arabicPeriod"/>
            </a:pPr>
            <a:r>
              <a:rPr lang="en-GB" dirty="0"/>
              <a:t>https://juststopoil.org/</a:t>
            </a:r>
          </a:p>
        </p:txBody>
      </p:sp>
      <p:sp>
        <p:nvSpPr>
          <p:cNvPr id="4" name="Slide Number Placeholder 3"/>
          <p:cNvSpPr>
            <a:spLocks noGrp="1"/>
          </p:cNvSpPr>
          <p:nvPr>
            <p:ph type="sldNum" sz="quarter" idx="5"/>
          </p:nvPr>
        </p:nvSpPr>
        <p:spPr/>
        <p:txBody>
          <a:bodyPr/>
          <a:lstStyle/>
          <a:p>
            <a:fld id="{3319ACDE-6BAA-4245-9AED-032CF7F13435}" type="slidenum">
              <a:rPr lang="en-GB" smtClean="0"/>
              <a:t>5</a:t>
            </a:fld>
            <a:endParaRPr lang="en-GB"/>
          </a:p>
        </p:txBody>
      </p:sp>
    </p:spTree>
    <p:extLst>
      <p:ext uri="{BB962C8B-B14F-4D97-AF65-F5344CB8AC3E}">
        <p14:creationId xmlns:p14="http://schemas.microsoft.com/office/powerpoint/2010/main" val="3667433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p:txBody>
      </p:sp>
      <p:sp>
        <p:nvSpPr>
          <p:cNvPr id="4" name="Slide Number Placeholder 3"/>
          <p:cNvSpPr>
            <a:spLocks noGrp="1"/>
          </p:cNvSpPr>
          <p:nvPr>
            <p:ph type="sldNum" sz="quarter" idx="5"/>
          </p:nvPr>
        </p:nvSpPr>
        <p:spPr/>
        <p:txBody>
          <a:bodyPr/>
          <a:lstStyle/>
          <a:p>
            <a:fld id="{3319ACDE-6BAA-4245-9AED-032CF7F13435}" type="slidenum">
              <a:rPr lang="en-GB" smtClean="0"/>
              <a:t>6</a:t>
            </a:fld>
            <a:endParaRPr lang="en-GB"/>
          </a:p>
        </p:txBody>
      </p:sp>
    </p:spTree>
    <p:extLst>
      <p:ext uri="{BB962C8B-B14F-4D97-AF65-F5344CB8AC3E}">
        <p14:creationId xmlns:p14="http://schemas.microsoft.com/office/powerpoint/2010/main" val="2719035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https://upload.wikimedia.org/wikipedia/commons/8/83/House_of_Commons_debating_Brexit_deal_-_19_October_2019.jpg</a:t>
            </a:r>
          </a:p>
          <a:p>
            <a:pPr marL="0" indent="0">
              <a:buFont typeface="+mj-lt"/>
              <a:buNone/>
            </a:pPr>
            <a:endParaRPr lang="en-GB" dirty="0"/>
          </a:p>
          <a:p>
            <a:pPr marL="0" indent="0">
              <a:buFont typeface="+mj-lt"/>
              <a:buNone/>
            </a:pPr>
            <a:r>
              <a:rPr lang="en-GB" dirty="0"/>
              <a:t>References</a:t>
            </a:r>
          </a:p>
          <a:p>
            <a:pPr marL="228600" indent="-228600">
              <a:buFont typeface="+mj-lt"/>
              <a:buAutoNum type="arabicPeriod"/>
            </a:pPr>
            <a:r>
              <a:rPr lang="en-GB" dirty="0"/>
              <a:t>https://www.bbc.co.uk/news/uk-politics-62064552</a:t>
            </a:r>
          </a:p>
        </p:txBody>
      </p:sp>
      <p:sp>
        <p:nvSpPr>
          <p:cNvPr id="4" name="Slide Number Placeholder 3"/>
          <p:cNvSpPr>
            <a:spLocks noGrp="1"/>
          </p:cNvSpPr>
          <p:nvPr>
            <p:ph type="sldNum" sz="quarter" idx="5"/>
          </p:nvPr>
        </p:nvSpPr>
        <p:spPr/>
        <p:txBody>
          <a:bodyPr/>
          <a:lstStyle/>
          <a:p>
            <a:fld id="{3319ACDE-6BAA-4245-9AED-032CF7F13435}" type="slidenum">
              <a:rPr lang="en-GB" smtClean="0"/>
              <a:t>7</a:t>
            </a:fld>
            <a:endParaRPr lang="en-GB"/>
          </a:p>
        </p:txBody>
      </p:sp>
    </p:spTree>
    <p:extLst>
      <p:ext uri="{BB962C8B-B14F-4D97-AF65-F5344CB8AC3E}">
        <p14:creationId xmlns:p14="http://schemas.microsoft.com/office/powerpoint/2010/main" val="2488657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0" indent="0">
              <a:buFont typeface="+mj-lt"/>
              <a:buNone/>
            </a:pPr>
            <a:endParaRPr lang="en-GB" dirty="0"/>
          </a:p>
          <a:p>
            <a:r>
              <a:rPr lang="en-GB" dirty="0"/>
              <a:t>References</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dirty="0"/>
              <a:t>https://dictionary.cambridge.org/dictionary/english/party</a:t>
            </a:r>
          </a:p>
        </p:txBody>
      </p:sp>
      <p:sp>
        <p:nvSpPr>
          <p:cNvPr id="4" name="Slide Number Placeholder 3"/>
          <p:cNvSpPr>
            <a:spLocks noGrp="1"/>
          </p:cNvSpPr>
          <p:nvPr>
            <p:ph type="sldNum" sz="quarter" idx="5"/>
          </p:nvPr>
        </p:nvSpPr>
        <p:spPr/>
        <p:txBody>
          <a:bodyPr/>
          <a:lstStyle/>
          <a:p>
            <a:fld id="{3319ACDE-6BAA-4245-9AED-032CF7F13435}" type="slidenum">
              <a:rPr lang="en-GB" smtClean="0"/>
              <a:t>8</a:t>
            </a:fld>
            <a:endParaRPr lang="en-GB"/>
          </a:p>
        </p:txBody>
      </p:sp>
    </p:spTree>
    <p:extLst>
      <p:ext uri="{BB962C8B-B14F-4D97-AF65-F5344CB8AC3E}">
        <p14:creationId xmlns:p14="http://schemas.microsoft.com/office/powerpoint/2010/main" val="2006875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https://upload.wikimedia.org/wikipedia/commons/8/83/House_of_Commons_debating_Brexit_deal_-_19_October_2019.jpg</a:t>
            </a:r>
          </a:p>
          <a:p>
            <a:pPr marL="0" indent="0">
              <a:buFont typeface="+mj-lt"/>
              <a:buNone/>
            </a:pPr>
            <a:endParaRPr lang="en-GB" dirty="0"/>
          </a:p>
          <a:p>
            <a:pPr marL="0" indent="0">
              <a:buFont typeface="+mj-lt"/>
              <a:buNone/>
            </a:pPr>
            <a:r>
              <a:rPr lang="en-GB" dirty="0"/>
              <a:t>References</a:t>
            </a:r>
          </a:p>
          <a:p>
            <a:pPr marL="228600" indent="-228600">
              <a:buFont typeface="+mj-lt"/>
              <a:buAutoNum type="arabicPeriod"/>
            </a:pPr>
            <a:r>
              <a:rPr lang="en-GB" dirty="0"/>
              <a:t>https://www.bbc.co.uk/news/uk-politics-62064552</a:t>
            </a:r>
          </a:p>
        </p:txBody>
      </p:sp>
      <p:sp>
        <p:nvSpPr>
          <p:cNvPr id="4" name="Slide Number Placeholder 3"/>
          <p:cNvSpPr>
            <a:spLocks noGrp="1"/>
          </p:cNvSpPr>
          <p:nvPr>
            <p:ph type="sldNum" sz="quarter" idx="5"/>
          </p:nvPr>
        </p:nvSpPr>
        <p:spPr/>
        <p:txBody>
          <a:bodyPr/>
          <a:lstStyle/>
          <a:p>
            <a:fld id="{3319ACDE-6BAA-4245-9AED-032CF7F13435}" type="slidenum">
              <a:rPr lang="en-GB" smtClean="0"/>
              <a:t>9</a:t>
            </a:fld>
            <a:endParaRPr lang="en-GB"/>
          </a:p>
        </p:txBody>
      </p:sp>
    </p:spTree>
    <p:extLst>
      <p:ext uri="{BB962C8B-B14F-4D97-AF65-F5344CB8AC3E}">
        <p14:creationId xmlns:p14="http://schemas.microsoft.com/office/powerpoint/2010/main" val="10477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https://upload.wikimedia.org/wikipedia/commons/8/83/House_of_Commons_debating_Brexit_deal_-_19_October_2019.jpg</a:t>
            </a:r>
          </a:p>
          <a:p>
            <a:pPr marL="0" indent="0">
              <a:buFont typeface="+mj-lt"/>
              <a:buNone/>
            </a:pPr>
            <a:endParaRPr lang="en-GB" dirty="0"/>
          </a:p>
          <a:p>
            <a:pPr marL="0" indent="0">
              <a:buFont typeface="+mj-lt"/>
              <a:buNone/>
            </a:pPr>
            <a:r>
              <a:rPr lang="en-GB" dirty="0"/>
              <a:t>References</a:t>
            </a:r>
          </a:p>
          <a:p>
            <a:pPr marL="228600" indent="-228600">
              <a:buFont typeface="+mj-lt"/>
              <a:buAutoNum type="arabicPeriod"/>
            </a:pPr>
            <a:r>
              <a:rPr lang="en-GB" dirty="0"/>
              <a:t>https://www.bbc.co.uk/news/uk-politics-62064552</a:t>
            </a:r>
          </a:p>
        </p:txBody>
      </p:sp>
      <p:sp>
        <p:nvSpPr>
          <p:cNvPr id="4" name="Slide Number Placeholder 3"/>
          <p:cNvSpPr>
            <a:spLocks noGrp="1"/>
          </p:cNvSpPr>
          <p:nvPr>
            <p:ph type="sldNum" sz="quarter" idx="5"/>
          </p:nvPr>
        </p:nvSpPr>
        <p:spPr/>
        <p:txBody>
          <a:bodyPr/>
          <a:lstStyle/>
          <a:p>
            <a:fld id="{3319ACDE-6BAA-4245-9AED-032CF7F13435}" type="slidenum">
              <a:rPr lang="en-GB" smtClean="0"/>
              <a:t>10</a:t>
            </a:fld>
            <a:endParaRPr lang="en-GB"/>
          </a:p>
        </p:txBody>
      </p:sp>
    </p:spTree>
    <p:extLst>
      <p:ext uri="{BB962C8B-B14F-4D97-AF65-F5344CB8AC3E}">
        <p14:creationId xmlns:p14="http://schemas.microsoft.com/office/powerpoint/2010/main" val="8112516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https://upload.wikimedia.org/wikipedia/commons/8/83/House_of_Commons_debating_Brexit_deal_-_19_October_2019.jpg</a:t>
            </a:r>
          </a:p>
          <a:p>
            <a:pPr marL="0" indent="0">
              <a:buFont typeface="+mj-lt"/>
              <a:buNone/>
            </a:pPr>
            <a:endParaRPr lang="en-GB" dirty="0"/>
          </a:p>
          <a:p>
            <a:pPr marL="0" indent="0">
              <a:buFont typeface="+mj-lt"/>
              <a:buNone/>
            </a:pPr>
            <a:r>
              <a:rPr lang="en-GB" dirty="0"/>
              <a:t>References</a:t>
            </a:r>
          </a:p>
          <a:p>
            <a:pPr marL="228600" indent="-228600">
              <a:buFont typeface="+mj-lt"/>
              <a:buAutoNum type="arabicPeriod"/>
            </a:pPr>
            <a:r>
              <a:rPr lang="en-GB" dirty="0"/>
              <a:t>https://www.bbc.co.uk/news/uk-politics-62064552</a:t>
            </a:r>
          </a:p>
        </p:txBody>
      </p:sp>
      <p:sp>
        <p:nvSpPr>
          <p:cNvPr id="4" name="Slide Number Placeholder 3"/>
          <p:cNvSpPr>
            <a:spLocks noGrp="1"/>
          </p:cNvSpPr>
          <p:nvPr>
            <p:ph type="sldNum" sz="quarter" idx="5"/>
          </p:nvPr>
        </p:nvSpPr>
        <p:spPr/>
        <p:txBody>
          <a:bodyPr/>
          <a:lstStyle/>
          <a:p>
            <a:fld id="{3319ACDE-6BAA-4245-9AED-032CF7F13435}" type="slidenum">
              <a:rPr lang="en-GB" smtClean="0"/>
              <a:t>11</a:t>
            </a:fld>
            <a:endParaRPr lang="en-GB"/>
          </a:p>
        </p:txBody>
      </p:sp>
    </p:spTree>
    <p:extLst>
      <p:ext uri="{BB962C8B-B14F-4D97-AF65-F5344CB8AC3E}">
        <p14:creationId xmlns:p14="http://schemas.microsoft.com/office/powerpoint/2010/main" val="24697899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https://www.britannica.com/video/187554/types-voting-process-elections-United-Kingdom</a:t>
            </a:r>
          </a:p>
          <a:p>
            <a:pPr marL="228600" indent="-228600">
              <a:buFont typeface="+mj-lt"/>
              <a:buAutoNum type="arabicPeriod"/>
            </a:pPr>
            <a:r>
              <a:rPr lang="en-GB" dirty="0"/>
              <a:t>https://www.britannica.com/video/187571/elections-United-Kingdom</a:t>
            </a:r>
          </a:p>
          <a:p>
            <a:pPr marL="228600" indent="-228600">
              <a:buFont typeface="+mj-lt"/>
              <a:buAutoNum type="arabicPeriod"/>
            </a:pPr>
            <a:r>
              <a:rPr lang="en-GB" dirty="0"/>
              <a:t>https://www.bbc.co.uk/newsround/32206370</a:t>
            </a:r>
          </a:p>
        </p:txBody>
      </p:sp>
      <p:sp>
        <p:nvSpPr>
          <p:cNvPr id="4" name="Slide Number Placeholder 3"/>
          <p:cNvSpPr>
            <a:spLocks noGrp="1"/>
          </p:cNvSpPr>
          <p:nvPr>
            <p:ph type="sldNum" sz="quarter" idx="5"/>
          </p:nvPr>
        </p:nvSpPr>
        <p:spPr/>
        <p:txBody>
          <a:bodyPr/>
          <a:lstStyle/>
          <a:p>
            <a:fld id="{3319ACDE-6BAA-4245-9AED-032CF7F13435}" type="slidenum">
              <a:rPr lang="en-GB" smtClean="0"/>
              <a:t>12</a:t>
            </a:fld>
            <a:endParaRPr lang="en-GB"/>
          </a:p>
        </p:txBody>
      </p:sp>
    </p:spTree>
    <p:extLst>
      <p:ext uri="{BB962C8B-B14F-4D97-AF65-F5344CB8AC3E}">
        <p14:creationId xmlns:p14="http://schemas.microsoft.com/office/powerpoint/2010/main" val="2313574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https://dictionary.cambridge.org/dictionary/learner-english/candidate</a:t>
            </a:r>
          </a:p>
          <a:p>
            <a:pPr marL="228600" indent="-228600">
              <a:buFont typeface="+mj-lt"/>
              <a:buAutoNum type="arabicPeriod"/>
            </a:pPr>
            <a:r>
              <a:rPr lang="en-GB" dirty="0"/>
              <a:t>https://www.britannica.com/video/187554/types-voting-process-elections-United-Kingdom</a:t>
            </a:r>
          </a:p>
          <a:p>
            <a:pPr marL="228600" indent="-228600">
              <a:buFont typeface="+mj-lt"/>
              <a:buAutoNum type="arabicPeriod"/>
            </a:pPr>
            <a:r>
              <a:rPr lang="en-GB" dirty="0"/>
              <a:t>https://www.britannica.com/video/187571/elections-United-Kingdom</a:t>
            </a:r>
          </a:p>
          <a:p>
            <a:pPr marL="228600" indent="-228600">
              <a:buFont typeface="+mj-lt"/>
              <a:buAutoNum type="arabicPeriod"/>
            </a:pPr>
            <a:r>
              <a:rPr lang="en-GB" dirty="0"/>
              <a:t>https://www.bbc.co.uk/newsround/32206370</a:t>
            </a:r>
          </a:p>
        </p:txBody>
      </p:sp>
      <p:sp>
        <p:nvSpPr>
          <p:cNvPr id="4" name="Slide Number Placeholder 3"/>
          <p:cNvSpPr>
            <a:spLocks noGrp="1"/>
          </p:cNvSpPr>
          <p:nvPr>
            <p:ph type="sldNum" sz="quarter" idx="5"/>
          </p:nvPr>
        </p:nvSpPr>
        <p:spPr/>
        <p:txBody>
          <a:bodyPr/>
          <a:lstStyle/>
          <a:p>
            <a:fld id="{3319ACDE-6BAA-4245-9AED-032CF7F13435}" type="slidenum">
              <a:rPr lang="en-GB" smtClean="0"/>
              <a:t>13</a:t>
            </a:fld>
            <a:endParaRPr lang="en-GB"/>
          </a:p>
        </p:txBody>
      </p:sp>
    </p:spTree>
    <p:extLst>
      <p:ext uri="{BB962C8B-B14F-4D97-AF65-F5344CB8AC3E}">
        <p14:creationId xmlns:p14="http://schemas.microsoft.com/office/powerpoint/2010/main" val="42287430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https://dictionary.cambridge.org/dictionary/learner-english/candidate</a:t>
            </a:r>
          </a:p>
          <a:p>
            <a:pPr marL="228600" indent="-228600">
              <a:buFont typeface="+mj-lt"/>
              <a:buAutoNum type="arabicPeriod"/>
            </a:pPr>
            <a:r>
              <a:rPr lang="en-GB" dirty="0"/>
              <a:t>https://www.britannica.com/video/187554/types-voting-process-elections-United-Kingdom</a:t>
            </a:r>
          </a:p>
          <a:p>
            <a:pPr marL="228600" indent="-228600">
              <a:buFont typeface="+mj-lt"/>
              <a:buAutoNum type="arabicPeriod"/>
            </a:pPr>
            <a:r>
              <a:rPr lang="en-GB" dirty="0"/>
              <a:t>https://www.britannica.com/video/187571/elections-United-Kingdom</a:t>
            </a:r>
          </a:p>
          <a:p>
            <a:pPr marL="228600" indent="-228600">
              <a:buFont typeface="+mj-lt"/>
              <a:buAutoNum type="arabicPeriod"/>
            </a:pPr>
            <a:r>
              <a:rPr lang="en-GB" dirty="0"/>
              <a:t>https://www.bbc.co.uk/newsround/32206370</a:t>
            </a:r>
          </a:p>
        </p:txBody>
      </p:sp>
      <p:sp>
        <p:nvSpPr>
          <p:cNvPr id="4" name="Slide Number Placeholder 3"/>
          <p:cNvSpPr>
            <a:spLocks noGrp="1"/>
          </p:cNvSpPr>
          <p:nvPr>
            <p:ph type="sldNum" sz="quarter" idx="5"/>
          </p:nvPr>
        </p:nvSpPr>
        <p:spPr/>
        <p:txBody>
          <a:bodyPr/>
          <a:lstStyle/>
          <a:p>
            <a:fld id="{3319ACDE-6BAA-4245-9AED-032CF7F13435}" type="slidenum">
              <a:rPr lang="en-GB" smtClean="0"/>
              <a:t>14</a:t>
            </a:fld>
            <a:endParaRPr lang="en-GB"/>
          </a:p>
        </p:txBody>
      </p:sp>
    </p:spTree>
    <p:extLst>
      <p:ext uri="{BB962C8B-B14F-4D97-AF65-F5344CB8AC3E}">
        <p14:creationId xmlns:p14="http://schemas.microsoft.com/office/powerpoint/2010/main" val="16087343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https://www.britannica.com/video/187554/types-voting-process-elections-United-Kingdom</a:t>
            </a:r>
          </a:p>
          <a:p>
            <a:pPr marL="228600" indent="-228600">
              <a:buFont typeface="+mj-lt"/>
              <a:buAutoNum type="arabicPeriod"/>
            </a:pPr>
            <a:r>
              <a:rPr lang="en-GB" dirty="0"/>
              <a:t>https://www.britannica.com/video/187571/elections-United-Kingdom</a:t>
            </a:r>
          </a:p>
          <a:p>
            <a:pPr marL="228600" indent="-228600">
              <a:buFont typeface="+mj-lt"/>
              <a:buAutoNum type="arabicPeriod"/>
            </a:pPr>
            <a:r>
              <a:rPr lang="en-GB" dirty="0"/>
              <a:t>https://www.bbc.co.uk/newsround/32206370</a:t>
            </a:r>
          </a:p>
        </p:txBody>
      </p:sp>
      <p:sp>
        <p:nvSpPr>
          <p:cNvPr id="4" name="Slide Number Placeholder 3"/>
          <p:cNvSpPr>
            <a:spLocks noGrp="1"/>
          </p:cNvSpPr>
          <p:nvPr>
            <p:ph type="sldNum" sz="quarter" idx="5"/>
          </p:nvPr>
        </p:nvSpPr>
        <p:spPr/>
        <p:txBody>
          <a:bodyPr/>
          <a:lstStyle/>
          <a:p>
            <a:fld id="{3319ACDE-6BAA-4245-9AED-032CF7F13435}" type="slidenum">
              <a:rPr lang="en-GB" smtClean="0"/>
              <a:t>15</a:t>
            </a:fld>
            <a:endParaRPr lang="en-GB"/>
          </a:p>
        </p:txBody>
      </p:sp>
    </p:spTree>
    <p:extLst>
      <p:ext uri="{BB962C8B-B14F-4D97-AF65-F5344CB8AC3E}">
        <p14:creationId xmlns:p14="http://schemas.microsoft.com/office/powerpoint/2010/main" val="2501053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https://dictionary.cambridge.org/dictionary/learner-english/constituency</a:t>
            </a:r>
          </a:p>
          <a:p>
            <a:pPr marL="228600" indent="-228600">
              <a:buFont typeface="+mj-lt"/>
              <a:buAutoNum type="arabicPeriod"/>
            </a:pPr>
            <a:r>
              <a:rPr lang="en-GB" dirty="0"/>
              <a:t>https://www.britannica.com/video/187554/types-voting-process-elections-United-Kingdom</a:t>
            </a:r>
          </a:p>
          <a:p>
            <a:pPr marL="228600" indent="-228600">
              <a:buFont typeface="+mj-lt"/>
              <a:buAutoNum type="arabicPeriod"/>
            </a:pPr>
            <a:r>
              <a:rPr lang="en-GB" dirty="0"/>
              <a:t>https://www.britannica.com/video/187571/elections-United-Kingdom</a:t>
            </a:r>
          </a:p>
          <a:p>
            <a:pPr marL="228600" indent="-228600">
              <a:buFont typeface="+mj-lt"/>
              <a:buAutoNum type="arabicPeriod"/>
            </a:pPr>
            <a:r>
              <a:rPr lang="en-GB" dirty="0"/>
              <a:t>https://www.bbc.co.uk/newsround/32206370</a:t>
            </a:r>
          </a:p>
        </p:txBody>
      </p:sp>
      <p:sp>
        <p:nvSpPr>
          <p:cNvPr id="4" name="Slide Number Placeholder 3"/>
          <p:cNvSpPr>
            <a:spLocks noGrp="1"/>
          </p:cNvSpPr>
          <p:nvPr>
            <p:ph type="sldNum" sz="quarter" idx="5"/>
          </p:nvPr>
        </p:nvSpPr>
        <p:spPr/>
        <p:txBody>
          <a:bodyPr/>
          <a:lstStyle/>
          <a:p>
            <a:fld id="{3319ACDE-6BAA-4245-9AED-032CF7F13435}" type="slidenum">
              <a:rPr lang="en-GB" smtClean="0"/>
              <a:t>16</a:t>
            </a:fld>
            <a:endParaRPr lang="en-GB"/>
          </a:p>
        </p:txBody>
      </p:sp>
    </p:spTree>
    <p:extLst>
      <p:ext uri="{BB962C8B-B14F-4D97-AF65-F5344CB8AC3E}">
        <p14:creationId xmlns:p14="http://schemas.microsoft.com/office/powerpoint/2010/main" val="2421454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https://dictionary.cambridge.org/dictionary/learner-english/constituency</a:t>
            </a:r>
          </a:p>
          <a:p>
            <a:pPr marL="228600" indent="-228600">
              <a:buFont typeface="+mj-lt"/>
              <a:buAutoNum type="arabicPeriod"/>
            </a:pPr>
            <a:r>
              <a:rPr lang="en-GB" dirty="0"/>
              <a:t>https://www.britannica.com/video/187554/types-voting-process-elections-United-Kingdom</a:t>
            </a:r>
          </a:p>
          <a:p>
            <a:pPr marL="228600" indent="-228600">
              <a:buFont typeface="+mj-lt"/>
              <a:buAutoNum type="arabicPeriod"/>
            </a:pPr>
            <a:r>
              <a:rPr lang="en-GB" dirty="0"/>
              <a:t>https://www.britannica.com/video/187571/elections-United-Kingdom</a:t>
            </a:r>
          </a:p>
          <a:p>
            <a:pPr marL="228600" indent="-228600">
              <a:buFont typeface="+mj-lt"/>
              <a:buAutoNum type="arabicPeriod"/>
            </a:pPr>
            <a:r>
              <a:rPr lang="en-GB" dirty="0"/>
              <a:t>https://www.bbc.co.uk/newsround/32206370</a:t>
            </a:r>
          </a:p>
        </p:txBody>
      </p:sp>
      <p:sp>
        <p:nvSpPr>
          <p:cNvPr id="4" name="Slide Number Placeholder 3"/>
          <p:cNvSpPr>
            <a:spLocks noGrp="1"/>
          </p:cNvSpPr>
          <p:nvPr>
            <p:ph type="sldNum" sz="quarter" idx="5"/>
          </p:nvPr>
        </p:nvSpPr>
        <p:spPr/>
        <p:txBody>
          <a:bodyPr/>
          <a:lstStyle/>
          <a:p>
            <a:fld id="{3319ACDE-6BAA-4245-9AED-032CF7F13435}" type="slidenum">
              <a:rPr lang="en-GB" smtClean="0"/>
              <a:t>17</a:t>
            </a:fld>
            <a:endParaRPr lang="en-GB"/>
          </a:p>
        </p:txBody>
      </p:sp>
    </p:spTree>
    <p:extLst>
      <p:ext uri="{BB962C8B-B14F-4D97-AF65-F5344CB8AC3E}">
        <p14:creationId xmlns:p14="http://schemas.microsoft.com/office/powerpoint/2010/main" val="22372702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https://dictionary.cambridge.org/dictionary/learner-english/constituency</a:t>
            </a:r>
          </a:p>
          <a:p>
            <a:pPr marL="228600" indent="-228600">
              <a:buFont typeface="+mj-lt"/>
              <a:buAutoNum type="arabicPeriod"/>
            </a:pPr>
            <a:r>
              <a:rPr lang="en-GB" dirty="0"/>
              <a:t>https://www.britannica.com/video/187554/types-voting-process-elections-United-Kingdom</a:t>
            </a:r>
          </a:p>
          <a:p>
            <a:pPr marL="228600" indent="-228600">
              <a:buFont typeface="+mj-lt"/>
              <a:buAutoNum type="arabicPeriod"/>
            </a:pPr>
            <a:r>
              <a:rPr lang="en-GB" dirty="0"/>
              <a:t>https://www.britannica.com/video/187571/elections-United-Kingdom</a:t>
            </a:r>
          </a:p>
          <a:p>
            <a:pPr marL="228600" indent="-228600">
              <a:buFont typeface="+mj-lt"/>
              <a:buAutoNum type="arabicPeriod"/>
            </a:pPr>
            <a:r>
              <a:rPr lang="en-GB" dirty="0"/>
              <a:t>https://www.bbc.co.uk/newsround/32206370</a:t>
            </a:r>
          </a:p>
        </p:txBody>
      </p:sp>
      <p:sp>
        <p:nvSpPr>
          <p:cNvPr id="4" name="Slide Number Placeholder 3"/>
          <p:cNvSpPr>
            <a:spLocks noGrp="1"/>
          </p:cNvSpPr>
          <p:nvPr>
            <p:ph type="sldNum" sz="quarter" idx="5"/>
          </p:nvPr>
        </p:nvSpPr>
        <p:spPr/>
        <p:txBody>
          <a:bodyPr/>
          <a:lstStyle/>
          <a:p>
            <a:fld id="{3319ACDE-6BAA-4245-9AED-032CF7F13435}" type="slidenum">
              <a:rPr lang="en-GB" smtClean="0"/>
              <a:t>18</a:t>
            </a:fld>
            <a:endParaRPr lang="en-GB"/>
          </a:p>
        </p:txBody>
      </p:sp>
    </p:spTree>
    <p:extLst>
      <p:ext uri="{BB962C8B-B14F-4D97-AF65-F5344CB8AC3E}">
        <p14:creationId xmlns:p14="http://schemas.microsoft.com/office/powerpoint/2010/main" val="19418448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p:txBody>
      </p:sp>
      <p:sp>
        <p:nvSpPr>
          <p:cNvPr id="4" name="Slide Number Placeholder 3"/>
          <p:cNvSpPr>
            <a:spLocks noGrp="1"/>
          </p:cNvSpPr>
          <p:nvPr>
            <p:ph type="sldNum" sz="quarter" idx="5"/>
          </p:nvPr>
        </p:nvSpPr>
        <p:spPr/>
        <p:txBody>
          <a:bodyPr/>
          <a:lstStyle/>
          <a:p>
            <a:fld id="{3319ACDE-6BAA-4245-9AED-032CF7F13435}" type="slidenum">
              <a:rPr lang="en-GB" smtClean="0"/>
              <a:t>19</a:t>
            </a:fld>
            <a:endParaRPr lang="en-GB"/>
          </a:p>
        </p:txBody>
      </p:sp>
    </p:spTree>
    <p:extLst>
      <p:ext uri="{BB962C8B-B14F-4D97-AF65-F5344CB8AC3E}">
        <p14:creationId xmlns:p14="http://schemas.microsoft.com/office/powerpoint/2010/main" val="34239293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https://www.bbc.co.uk/newsround/62038311</a:t>
            </a:r>
          </a:p>
        </p:txBody>
      </p:sp>
      <p:sp>
        <p:nvSpPr>
          <p:cNvPr id="4" name="Slide Number Placeholder 3"/>
          <p:cNvSpPr>
            <a:spLocks noGrp="1"/>
          </p:cNvSpPr>
          <p:nvPr>
            <p:ph type="sldNum" sz="quarter" idx="5"/>
          </p:nvPr>
        </p:nvSpPr>
        <p:spPr/>
        <p:txBody>
          <a:bodyPr/>
          <a:lstStyle/>
          <a:p>
            <a:fld id="{3319ACDE-6BAA-4245-9AED-032CF7F13435}" type="slidenum">
              <a:rPr lang="en-GB" smtClean="0"/>
              <a:t>20</a:t>
            </a:fld>
            <a:endParaRPr lang="en-GB"/>
          </a:p>
        </p:txBody>
      </p:sp>
    </p:spTree>
    <p:extLst>
      <p:ext uri="{BB962C8B-B14F-4D97-AF65-F5344CB8AC3E}">
        <p14:creationId xmlns:p14="http://schemas.microsoft.com/office/powerpoint/2010/main" val="36560512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https://www.bbc.co.uk/newsround/62038311</a:t>
            </a:r>
          </a:p>
        </p:txBody>
      </p:sp>
      <p:sp>
        <p:nvSpPr>
          <p:cNvPr id="4" name="Slide Number Placeholder 3"/>
          <p:cNvSpPr>
            <a:spLocks noGrp="1"/>
          </p:cNvSpPr>
          <p:nvPr>
            <p:ph type="sldNum" sz="quarter" idx="5"/>
          </p:nvPr>
        </p:nvSpPr>
        <p:spPr/>
        <p:txBody>
          <a:bodyPr/>
          <a:lstStyle/>
          <a:p>
            <a:fld id="{3319ACDE-6BAA-4245-9AED-032CF7F13435}" type="slidenum">
              <a:rPr lang="en-GB" smtClean="0"/>
              <a:t>21</a:t>
            </a:fld>
            <a:endParaRPr lang="en-GB"/>
          </a:p>
        </p:txBody>
      </p:sp>
    </p:spTree>
    <p:extLst>
      <p:ext uri="{BB962C8B-B14F-4D97-AF65-F5344CB8AC3E}">
        <p14:creationId xmlns:p14="http://schemas.microsoft.com/office/powerpoint/2010/main" val="20967709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p:txBody>
      </p:sp>
      <p:sp>
        <p:nvSpPr>
          <p:cNvPr id="4" name="Slide Number Placeholder 3"/>
          <p:cNvSpPr>
            <a:spLocks noGrp="1"/>
          </p:cNvSpPr>
          <p:nvPr>
            <p:ph type="sldNum" sz="quarter" idx="5"/>
          </p:nvPr>
        </p:nvSpPr>
        <p:spPr/>
        <p:txBody>
          <a:bodyPr/>
          <a:lstStyle/>
          <a:p>
            <a:fld id="{3319ACDE-6BAA-4245-9AED-032CF7F13435}" type="slidenum">
              <a:rPr lang="en-GB" smtClean="0"/>
              <a:t>22</a:t>
            </a:fld>
            <a:endParaRPr lang="en-GB"/>
          </a:p>
        </p:txBody>
      </p:sp>
    </p:spTree>
    <p:extLst>
      <p:ext uri="{BB962C8B-B14F-4D97-AF65-F5344CB8AC3E}">
        <p14:creationId xmlns:p14="http://schemas.microsoft.com/office/powerpoint/2010/main" val="13857993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https://www.bbc.co.uk/newsround/66852665</a:t>
            </a:r>
          </a:p>
        </p:txBody>
      </p:sp>
      <p:sp>
        <p:nvSpPr>
          <p:cNvPr id="4" name="Slide Number Placeholder 3"/>
          <p:cNvSpPr>
            <a:spLocks noGrp="1"/>
          </p:cNvSpPr>
          <p:nvPr>
            <p:ph type="sldNum" sz="quarter" idx="5"/>
          </p:nvPr>
        </p:nvSpPr>
        <p:spPr/>
        <p:txBody>
          <a:bodyPr/>
          <a:lstStyle/>
          <a:p>
            <a:fld id="{3319ACDE-6BAA-4245-9AED-032CF7F13435}" type="slidenum">
              <a:rPr lang="en-GB" smtClean="0"/>
              <a:t>23</a:t>
            </a:fld>
            <a:endParaRPr lang="en-GB"/>
          </a:p>
        </p:txBody>
      </p:sp>
    </p:spTree>
    <p:extLst>
      <p:ext uri="{BB962C8B-B14F-4D97-AF65-F5344CB8AC3E}">
        <p14:creationId xmlns:p14="http://schemas.microsoft.com/office/powerpoint/2010/main" val="13486464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err="1"/>
              <a:t>Unsplash</a:t>
            </a:r>
            <a:endParaRPr lang="en-GB" dirty="0"/>
          </a:p>
        </p:txBody>
      </p:sp>
      <p:sp>
        <p:nvSpPr>
          <p:cNvPr id="4" name="Slide Number Placeholder 3"/>
          <p:cNvSpPr>
            <a:spLocks noGrp="1"/>
          </p:cNvSpPr>
          <p:nvPr>
            <p:ph type="sldNum" sz="quarter" idx="5"/>
          </p:nvPr>
        </p:nvSpPr>
        <p:spPr/>
        <p:txBody>
          <a:bodyPr/>
          <a:lstStyle/>
          <a:p>
            <a:fld id="{3319ACDE-6BAA-4245-9AED-032CF7F13435}" type="slidenum">
              <a:rPr lang="en-GB" smtClean="0"/>
              <a:t>24</a:t>
            </a:fld>
            <a:endParaRPr lang="en-GB"/>
          </a:p>
        </p:txBody>
      </p:sp>
    </p:spTree>
    <p:extLst>
      <p:ext uri="{BB962C8B-B14F-4D97-AF65-F5344CB8AC3E}">
        <p14:creationId xmlns:p14="http://schemas.microsoft.com/office/powerpoint/2010/main" val="17484388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err="1"/>
              <a:t>Unsplash</a:t>
            </a:r>
            <a:endParaRPr lang="en-GB" dirty="0"/>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https://www.bbc.co.uk/newsround/61882043</a:t>
            </a:r>
          </a:p>
          <a:p>
            <a:pPr marL="228600" indent="-228600">
              <a:buFont typeface="+mj-lt"/>
              <a:buAutoNum type="arabicPeriod"/>
            </a:pPr>
            <a:r>
              <a:rPr lang="en-GB" dirty="0"/>
              <a:t>https://dictionary.cambridge.org/dictionary/english/strikes</a:t>
            </a:r>
          </a:p>
        </p:txBody>
      </p:sp>
      <p:sp>
        <p:nvSpPr>
          <p:cNvPr id="4" name="Slide Number Placeholder 3"/>
          <p:cNvSpPr>
            <a:spLocks noGrp="1"/>
          </p:cNvSpPr>
          <p:nvPr>
            <p:ph type="sldNum" sz="quarter" idx="5"/>
          </p:nvPr>
        </p:nvSpPr>
        <p:spPr/>
        <p:txBody>
          <a:bodyPr/>
          <a:lstStyle/>
          <a:p>
            <a:fld id="{3319ACDE-6BAA-4245-9AED-032CF7F13435}" type="slidenum">
              <a:rPr lang="en-GB" smtClean="0"/>
              <a:t>25</a:t>
            </a:fld>
            <a:endParaRPr lang="en-GB"/>
          </a:p>
        </p:txBody>
      </p:sp>
    </p:spTree>
    <p:extLst>
      <p:ext uri="{BB962C8B-B14F-4D97-AF65-F5344CB8AC3E}">
        <p14:creationId xmlns:p14="http://schemas.microsoft.com/office/powerpoint/2010/main" val="29767069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b="0" dirty="0"/>
              <a:t>https://www.mind.org.uk/information-support/for-children-and-young-people/understanding-mental-health/</a:t>
            </a:r>
            <a:endParaRPr lang="en-GB" dirty="0"/>
          </a:p>
        </p:txBody>
      </p:sp>
      <p:sp>
        <p:nvSpPr>
          <p:cNvPr id="4" name="Slide Number Placeholder 3"/>
          <p:cNvSpPr>
            <a:spLocks noGrp="1"/>
          </p:cNvSpPr>
          <p:nvPr>
            <p:ph type="sldNum" sz="quarter" idx="5"/>
          </p:nvPr>
        </p:nvSpPr>
        <p:spPr/>
        <p:txBody>
          <a:bodyPr/>
          <a:lstStyle/>
          <a:p>
            <a:fld id="{3319ACDE-6BAA-4245-9AED-032CF7F13435}" type="slidenum">
              <a:rPr lang="en-GB" smtClean="0"/>
              <a:t>26</a:t>
            </a:fld>
            <a:endParaRPr lang="en-GB"/>
          </a:p>
        </p:txBody>
      </p:sp>
    </p:spTree>
    <p:extLst>
      <p:ext uri="{BB962C8B-B14F-4D97-AF65-F5344CB8AC3E}">
        <p14:creationId xmlns:p14="http://schemas.microsoft.com/office/powerpoint/2010/main" val="39292798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https://commonslibrary.parliament.uk/research-briefings/cbp-7547/</a:t>
            </a:r>
          </a:p>
          <a:p>
            <a:pPr marL="228600" indent="-228600">
              <a:buFont typeface="+mj-lt"/>
              <a:buAutoNum type="arabicPeriod"/>
            </a:pPr>
            <a:r>
              <a:rPr lang="en-GB" dirty="0"/>
              <a:t>https://www.bedfordindependent.co.uk/letters-nspcc-calls-on-government-to-fund-mental-health-teams-in-schools/</a:t>
            </a:r>
          </a:p>
        </p:txBody>
      </p:sp>
      <p:sp>
        <p:nvSpPr>
          <p:cNvPr id="4" name="Slide Number Placeholder 3"/>
          <p:cNvSpPr>
            <a:spLocks noGrp="1"/>
          </p:cNvSpPr>
          <p:nvPr>
            <p:ph type="sldNum" sz="quarter" idx="5"/>
          </p:nvPr>
        </p:nvSpPr>
        <p:spPr/>
        <p:txBody>
          <a:bodyPr/>
          <a:lstStyle/>
          <a:p>
            <a:fld id="{3319ACDE-6BAA-4245-9AED-032CF7F13435}" type="slidenum">
              <a:rPr lang="en-GB" smtClean="0"/>
              <a:t>27</a:t>
            </a:fld>
            <a:endParaRPr lang="en-GB"/>
          </a:p>
        </p:txBody>
      </p:sp>
    </p:spTree>
    <p:extLst>
      <p:ext uri="{BB962C8B-B14F-4D97-AF65-F5344CB8AC3E}">
        <p14:creationId xmlns:p14="http://schemas.microsoft.com/office/powerpoint/2010/main" val="41895364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p:txBody>
      </p:sp>
      <p:sp>
        <p:nvSpPr>
          <p:cNvPr id="4" name="Slide Number Placeholder 3"/>
          <p:cNvSpPr>
            <a:spLocks noGrp="1"/>
          </p:cNvSpPr>
          <p:nvPr>
            <p:ph type="sldNum" sz="quarter" idx="5"/>
          </p:nvPr>
        </p:nvSpPr>
        <p:spPr/>
        <p:txBody>
          <a:bodyPr/>
          <a:lstStyle/>
          <a:p>
            <a:fld id="{3319ACDE-6BAA-4245-9AED-032CF7F13435}" type="slidenum">
              <a:rPr lang="en-GB" smtClean="0"/>
              <a:t>28</a:t>
            </a:fld>
            <a:endParaRPr lang="en-GB"/>
          </a:p>
        </p:txBody>
      </p:sp>
    </p:spTree>
    <p:extLst>
      <p:ext uri="{BB962C8B-B14F-4D97-AF65-F5344CB8AC3E}">
        <p14:creationId xmlns:p14="http://schemas.microsoft.com/office/powerpoint/2010/main" val="27228555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a:p>
            <a:pPr marL="228600" indent="-228600">
              <a:buFont typeface="+mj-lt"/>
              <a:buAutoNum type="arabicPeriod"/>
            </a:pPr>
            <a:endParaRPr lang="en-GB" dirty="0"/>
          </a:p>
          <a:p>
            <a:pPr marL="0" indent="0">
              <a:buFont typeface="+mj-lt"/>
              <a:buNone/>
            </a:pPr>
            <a:r>
              <a:rPr lang="en-GB" dirty="0"/>
              <a:t>References</a:t>
            </a:r>
          </a:p>
          <a:p>
            <a:pPr marL="228600" indent="-228600">
              <a:buFont typeface="+mj-lt"/>
              <a:buAutoNum type="arabicPeriod"/>
            </a:pPr>
            <a:r>
              <a:rPr lang="en-GB" dirty="0"/>
              <a:t>https://www.whatcar.com/news/petrol-diesel-car-ban/n23064</a:t>
            </a:r>
          </a:p>
          <a:p>
            <a:pPr marL="228600" indent="-228600">
              <a:buFont typeface="+mj-lt"/>
              <a:buAutoNum type="arabicPeriod"/>
            </a:pPr>
            <a:r>
              <a:rPr lang="en-GB" dirty="0"/>
              <a:t>https://www.bbc.co.uk/news/uk-scotland-scotland-business-66933346</a:t>
            </a:r>
          </a:p>
        </p:txBody>
      </p:sp>
      <p:sp>
        <p:nvSpPr>
          <p:cNvPr id="4" name="Slide Number Placeholder 3"/>
          <p:cNvSpPr>
            <a:spLocks noGrp="1"/>
          </p:cNvSpPr>
          <p:nvPr>
            <p:ph type="sldNum" sz="quarter" idx="5"/>
          </p:nvPr>
        </p:nvSpPr>
        <p:spPr/>
        <p:txBody>
          <a:bodyPr/>
          <a:lstStyle/>
          <a:p>
            <a:fld id="{3319ACDE-6BAA-4245-9AED-032CF7F13435}" type="slidenum">
              <a:rPr lang="en-GB" smtClean="0"/>
              <a:t>29</a:t>
            </a:fld>
            <a:endParaRPr lang="en-GB"/>
          </a:p>
        </p:txBody>
      </p:sp>
    </p:spTree>
    <p:extLst>
      <p:ext uri="{BB962C8B-B14F-4D97-AF65-F5344CB8AC3E}">
        <p14:creationId xmlns:p14="http://schemas.microsoft.com/office/powerpoint/2010/main" val="31101726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iStock</a:t>
            </a:r>
          </a:p>
        </p:txBody>
      </p:sp>
      <p:sp>
        <p:nvSpPr>
          <p:cNvPr id="4" name="Slide Number Placeholder 3"/>
          <p:cNvSpPr>
            <a:spLocks noGrp="1"/>
          </p:cNvSpPr>
          <p:nvPr>
            <p:ph type="sldNum" sz="quarter" idx="5"/>
          </p:nvPr>
        </p:nvSpPr>
        <p:spPr/>
        <p:txBody>
          <a:bodyPr/>
          <a:lstStyle/>
          <a:p>
            <a:fld id="{3319ACDE-6BAA-4245-9AED-032CF7F13435}" type="slidenum">
              <a:rPr lang="en-GB" smtClean="0"/>
              <a:t>30</a:t>
            </a:fld>
            <a:endParaRPr lang="en-GB"/>
          </a:p>
        </p:txBody>
      </p:sp>
    </p:spTree>
    <p:extLst>
      <p:ext uri="{BB962C8B-B14F-4D97-AF65-F5344CB8AC3E}">
        <p14:creationId xmlns:p14="http://schemas.microsoft.com/office/powerpoint/2010/main" val="3682902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Microsoft Office 365</a:t>
            </a:r>
          </a:p>
        </p:txBody>
      </p:sp>
      <p:sp>
        <p:nvSpPr>
          <p:cNvPr id="4" name="Slide Number Placeholder 3"/>
          <p:cNvSpPr>
            <a:spLocks noGrp="1"/>
          </p:cNvSpPr>
          <p:nvPr>
            <p:ph type="sldNum" sz="quarter" idx="5"/>
          </p:nvPr>
        </p:nvSpPr>
        <p:spPr/>
        <p:txBody>
          <a:bodyPr/>
          <a:lstStyle/>
          <a:p>
            <a:fld id="{3319ACDE-6BAA-4245-9AED-032CF7F13435}" type="slidenum">
              <a:rPr lang="en-GB" smtClean="0"/>
              <a:t>31</a:t>
            </a:fld>
            <a:endParaRPr lang="en-GB"/>
          </a:p>
        </p:txBody>
      </p:sp>
    </p:spTree>
    <p:extLst>
      <p:ext uri="{BB962C8B-B14F-4D97-AF65-F5344CB8AC3E}">
        <p14:creationId xmlns:p14="http://schemas.microsoft.com/office/powerpoint/2010/main" val="23415782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Microsoft Office 365</a:t>
            </a:r>
          </a:p>
        </p:txBody>
      </p:sp>
      <p:sp>
        <p:nvSpPr>
          <p:cNvPr id="4" name="Slide Number Placeholder 3"/>
          <p:cNvSpPr>
            <a:spLocks noGrp="1"/>
          </p:cNvSpPr>
          <p:nvPr>
            <p:ph type="sldNum" sz="quarter" idx="5"/>
          </p:nvPr>
        </p:nvSpPr>
        <p:spPr/>
        <p:txBody>
          <a:bodyPr/>
          <a:lstStyle/>
          <a:p>
            <a:fld id="{3319ACDE-6BAA-4245-9AED-032CF7F13435}" type="slidenum">
              <a:rPr lang="en-GB" smtClean="0"/>
              <a:t>32</a:t>
            </a:fld>
            <a:endParaRPr lang="en-GB"/>
          </a:p>
        </p:txBody>
      </p:sp>
    </p:spTree>
    <p:extLst>
      <p:ext uri="{BB962C8B-B14F-4D97-AF65-F5344CB8AC3E}">
        <p14:creationId xmlns:p14="http://schemas.microsoft.com/office/powerpoint/2010/main" val="25992127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Font typeface="+mj-lt"/>
              <a:buAutoNum type="arabicPeriod"/>
            </a:pPr>
            <a:r>
              <a:rPr lang="en-GB" dirty="0"/>
              <a:t>Microsoft Office 365</a:t>
            </a:r>
          </a:p>
        </p:txBody>
      </p:sp>
      <p:sp>
        <p:nvSpPr>
          <p:cNvPr id="4" name="Slide Number Placeholder 3"/>
          <p:cNvSpPr>
            <a:spLocks noGrp="1"/>
          </p:cNvSpPr>
          <p:nvPr>
            <p:ph type="sldNum" sz="quarter" idx="5"/>
          </p:nvPr>
        </p:nvSpPr>
        <p:spPr/>
        <p:txBody>
          <a:bodyPr/>
          <a:lstStyle/>
          <a:p>
            <a:fld id="{3319ACDE-6BAA-4245-9AED-032CF7F13435}" type="slidenum">
              <a:rPr lang="en-GB" smtClean="0"/>
              <a:t>33</a:t>
            </a:fld>
            <a:endParaRPr lang="en-GB"/>
          </a:p>
        </p:txBody>
      </p:sp>
    </p:spTree>
    <p:extLst>
      <p:ext uri="{BB962C8B-B14F-4D97-AF65-F5344CB8AC3E}">
        <p14:creationId xmlns:p14="http://schemas.microsoft.com/office/powerpoint/2010/main" val="807452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5" Type="http://schemas.openxmlformats.org/officeDocument/2006/relationships/image" Target="../media/image2.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rimary Cover Slide 5-7">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17429D-F73A-79B0-8337-98E6FF905BAB}"/>
              </a:ext>
            </a:extLst>
          </p:cNvPr>
          <p:cNvSpPr txBox="1"/>
          <p:nvPr userDrawn="1"/>
        </p:nvSpPr>
        <p:spPr>
          <a:xfrm>
            <a:off x="1127554" y="1845993"/>
            <a:ext cx="6888892" cy="2708434"/>
          </a:xfrm>
          <a:prstGeom prst="rect">
            <a:avLst/>
          </a:prstGeom>
          <a:noFill/>
        </p:spPr>
        <p:txBody>
          <a:bodyPr wrap="square" rtlCol="0">
            <a:spAutoFit/>
          </a:bodyPr>
          <a:lstStyle/>
          <a:p>
            <a:pPr algn="ctr"/>
            <a:r>
              <a:rPr lang="en-GB" sz="8500" b="1" spc="50" baseline="0" dirty="0">
                <a:solidFill>
                  <a:schemeClr val="bg1"/>
                </a:solidFill>
                <a:latin typeface="Century Gothic" panose="020B0502020202020204" pitchFamily="34" charset="0"/>
              </a:rPr>
              <a:t>Primary 5-7 Lesson</a:t>
            </a:r>
          </a:p>
        </p:txBody>
      </p:sp>
    </p:spTree>
    <p:extLst>
      <p:ext uri="{BB962C8B-B14F-4D97-AF65-F5344CB8AC3E}">
        <p14:creationId xmlns:p14="http://schemas.microsoft.com/office/powerpoint/2010/main" val="352562042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rimary Cover Slide 7-11">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17429D-F73A-79B0-8337-98E6FF905BAB}"/>
              </a:ext>
            </a:extLst>
          </p:cNvPr>
          <p:cNvSpPr txBox="1"/>
          <p:nvPr userDrawn="1"/>
        </p:nvSpPr>
        <p:spPr>
          <a:xfrm>
            <a:off x="1127554" y="1845993"/>
            <a:ext cx="6888892" cy="2708434"/>
          </a:xfrm>
          <a:prstGeom prst="rect">
            <a:avLst/>
          </a:prstGeom>
          <a:noFill/>
        </p:spPr>
        <p:txBody>
          <a:bodyPr wrap="square" rtlCol="0">
            <a:spAutoFit/>
          </a:bodyPr>
          <a:lstStyle/>
          <a:p>
            <a:pPr algn="ctr"/>
            <a:r>
              <a:rPr lang="en-GB" sz="8500" b="1" spc="50" baseline="0" dirty="0">
                <a:solidFill>
                  <a:schemeClr val="bg1"/>
                </a:solidFill>
                <a:latin typeface="Century Gothic" panose="020B0502020202020204" pitchFamily="34" charset="0"/>
              </a:rPr>
              <a:t>Primary 7-11 Lesson</a:t>
            </a:r>
          </a:p>
        </p:txBody>
      </p:sp>
    </p:spTree>
    <p:extLst>
      <p:ext uri="{BB962C8B-B14F-4D97-AF65-F5344CB8AC3E}">
        <p14:creationId xmlns:p14="http://schemas.microsoft.com/office/powerpoint/2010/main" val="4111876853"/>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imary Assembly Cover Slide">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17429D-F73A-79B0-8337-98E6FF905BAB}"/>
              </a:ext>
            </a:extLst>
          </p:cNvPr>
          <p:cNvSpPr txBox="1"/>
          <p:nvPr userDrawn="1"/>
        </p:nvSpPr>
        <p:spPr>
          <a:xfrm>
            <a:off x="1127554" y="1845993"/>
            <a:ext cx="6888892" cy="2708434"/>
          </a:xfrm>
          <a:prstGeom prst="rect">
            <a:avLst/>
          </a:prstGeom>
          <a:noFill/>
        </p:spPr>
        <p:txBody>
          <a:bodyPr wrap="square" rtlCol="0">
            <a:spAutoFit/>
          </a:bodyPr>
          <a:lstStyle/>
          <a:p>
            <a:pPr algn="ctr"/>
            <a:r>
              <a:rPr lang="en-GB" sz="8500" b="1" spc="50" baseline="0" dirty="0">
                <a:solidFill>
                  <a:schemeClr val="bg1"/>
                </a:solidFill>
                <a:latin typeface="Century Gothic" panose="020B0502020202020204" pitchFamily="34" charset="0"/>
              </a:rPr>
              <a:t>Primary Assembly</a:t>
            </a:r>
          </a:p>
        </p:txBody>
      </p:sp>
    </p:spTree>
    <p:extLst>
      <p:ext uri="{BB962C8B-B14F-4D97-AF65-F5344CB8AC3E}">
        <p14:creationId xmlns:p14="http://schemas.microsoft.com/office/powerpoint/2010/main" val="824499018"/>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imary Results Comments">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A7CC7C3-2150-0D27-3630-B4E9B01BDE3D}"/>
              </a:ext>
            </a:extLst>
          </p:cNvPr>
          <p:cNvPicPr>
            <a:picLocks noGrp="1" noRot="1" noMove="1" noResize="1" noEditPoints="1" noAdjustHandles="1" noChangeArrowheads="1" noChangeShapeType="1" noCrop="1"/>
          </p:cNvPicPr>
          <p:nvPr userDrawn="1"/>
        </p:nvPicPr>
        <p:blipFill>
          <a:blip r:embed="rId2"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Tree>
    <p:extLst>
      <p:ext uri="{BB962C8B-B14F-4D97-AF65-F5344CB8AC3E}">
        <p14:creationId xmlns:p14="http://schemas.microsoft.com/office/powerpoint/2010/main" val="1557757973"/>
      </p:ext>
    </p:extLst>
  </p:cSld>
  <p:clrMapOvr>
    <a:masterClrMapping/>
  </p:clrMapOvr>
  <p:extLst>
    <p:ext uri="{DCECCB84-F9BA-43D5-87BE-67443E8EF086}">
      <p15:sldGuideLst xmlns:p15="http://schemas.microsoft.com/office/powerpoint/2012/main">
        <p15:guide id="1" orient="horz" pos="3748" userDrawn="1">
          <p15:clr>
            <a:srgbClr val="547EBF"/>
          </p15:clr>
        </p15:guide>
        <p15:guide id="2" orient="horz" pos="799" userDrawn="1">
          <p15:clr>
            <a:srgbClr val="547EBF"/>
          </p15:clr>
        </p15:guide>
        <p15:guide id="3" pos="2290" userDrawn="1">
          <p15:clr>
            <a:srgbClr val="547EBF"/>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rimary Results">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A3D1CD2-64FE-ABCB-1EE8-2A6D00B5E41A}"/>
              </a:ext>
            </a:extLst>
          </p:cNvPr>
          <p:cNvPicPr>
            <a:picLocks noGrp="1" noRot="1" noMove="1" noResize="1" noEditPoints="1" noAdjustHandles="1" noChangeArrowheads="1" noChangeShapeType="1" noCrop="1"/>
          </p:cNvPicPr>
          <p:nvPr userDrawn="1"/>
        </p:nvPicPr>
        <p:blipFill>
          <a:blip r:embed="rId2"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Tree>
    <p:extLst>
      <p:ext uri="{BB962C8B-B14F-4D97-AF65-F5344CB8AC3E}">
        <p14:creationId xmlns:p14="http://schemas.microsoft.com/office/powerpoint/2010/main" val="1762185288"/>
      </p:ext>
    </p:extLst>
  </p:cSld>
  <p:clrMapOvr>
    <a:masterClrMapping/>
  </p:clrMapOvr>
  <p:extLst>
    <p:ext uri="{DCECCB84-F9BA-43D5-87BE-67443E8EF086}">
      <p15:sldGuideLst xmlns:p15="http://schemas.microsoft.com/office/powerpoint/2012/main">
        <p15:guide id="1" orient="horz" pos="3748" userDrawn="1">
          <p15:clr>
            <a:srgbClr val="547EBF"/>
          </p15:clr>
        </p15:guide>
        <p15:guide id="2" orient="horz" pos="799" userDrawn="1">
          <p15:clr>
            <a:srgbClr val="547EBF"/>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rimary Video Respons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679F99-A6D9-5B89-D070-E5DB24AE4A3E}"/>
              </a:ext>
            </a:extLst>
          </p:cNvPr>
          <p:cNvPicPr>
            <a:picLocks noGrp="1" noRot="1" noMove="1" noResize="1" noEditPoints="1" noAdjustHandles="1" noChangeArrowheads="1" noChangeShapeType="1" noCrop="1"/>
          </p:cNvPicPr>
          <p:nvPr userDrawn="1"/>
        </p:nvPicPr>
        <p:blipFill>
          <a:blip r:embed="rId2"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Tree>
    <p:extLst>
      <p:ext uri="{BB962C8B-B14F-4D97-AF65-F5344CB8AC3E}">
        <p14:creationId xmlns:p14="http://schemas.microsoft.com/office/powerpoint/2010/main" val="2074542532"/>
      </p:ext>
    </p:extLst>
  </p:cSld>
  <p:clrMapOvr>
    <a:masterClrMapping/>
  </p:clrMapOvr>
  <p:extLst>
    <p:ext uri="{DCECCB84-F9BA-43D5-87BE-67443E8EF086}">
      <p15:sldGuideLst xmlns:p15="http://schemas.microsoft.com/office/powerpoint/2012/main">
        <p15:guide id="1" orient="horz" pos="3339" userDrawn="1">
          <p15:clr>
            <a:srgbClr val="547EBF"/>
          </p15:clr>
        </p15:guide>
        <p15:guide id="2" orient="horz" pos="799" userDrawn="1">
          <p15:clr>
            <a:srgbClr val="547EBF"/>
          </p15:clr>
        </p15:guide>
        <p15:guide id="3" orient="horz" pos="3521" userDrawn="1">
          <p15:clr>
            <a:srgbClr val="547EBF"/>
          </p15:clr>
        </p15:guide>
        <p15:guide id="4" orient="horz" pos="2069" userDrawn="1">
          <p15:clr>
            <a:srgbClr val="547EBF"/>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imary Written Respons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89377B-7C1B-4BF3-F2DC-41DC1D4CDC05}"/>
              </a:ext>
            </a:extLst>
          </p:cNvPr>
          <p:cNvPicPr>
            <a:picLocks noGrp="1" noRot="1" noMove="1" noResize="1" noEditPoints="1" noAdjustHandles="1" noChangeArrowheads="1" noChangeShapeType="1" noCrop="1"/>
          </p:cNvPicPr>
          <p:nvPr userDrawn="1"/>
        </p:nvPicPr>
        <p:blipFill>
          <a:blip r:embed="rId2"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Tree>
    <p:extLst>
      <p:ext uri="{BB962C8B-B14F-4D97-AF65-F5344CB8AC3E}">
        <p14:creationId xmlns:p14="http://schemas.microsoft.com/office/powerpoint/2010/main" val="1383550888"/>
      </p:ext>
    </p:extLst>
  </p:cSld>
  <p:clrMapOvr>
    <a:masterClrMapping/>
  </p:clrMapOvr>
  <p:extLst>
    <p:ext uri="{DCECCB84-F9BA-43D5-87BE-67443E8EF086}">
      <p15:sldGuideLst xmlns:p15="http://schemas.microsoft.com/office/powerpoint/2012/main">
        <p15:guide id="1" orient="horz" pos="3249" userDrawn="1">
          <p15:clr>
            <a:srgbClr val="547EBF"/>
          </p15:clr>
        </p15:guide>
        <p15:guide id="2" orient="horz" pos="799" userDrawn="1">
          <p15:clr>
            <a:srgbClr val="547EBF"/>
          </p15:clr>
        </p15:guide>
        <p15:guide id="3" orient="horz" pos="3861" userDrawn="1">
          <p15:clr>
            <a:srgbClr val="547EBF"/>
          </p15:clr>
        </p15:guide>
        <p15:guide id="4" orient="horz" pos="2818" userDrawn="1">
          <p15:clr>
            <a:srgbClr val="547EBF"/>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imary Impact Partner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3693442-5CB7-7CAF-1BEE-1FF158B2935D}"/>
              </a:ext>
            </a:extLst>
          </p:cNvPr>
          <p:cNvSpPr/>
          <p:nvPr/>
        </p:nvSpPr>
        <p:spPr>
          <a:xfrm>
            <a:off x="-2728" y="5589587"/>
            <a:ext cx="9146728" cy="971551"/>
          </a:xfrm>
          <a:prstGeom prst="rect">
            <a:avLst/>
          </a:prstGeom>
          <a:gradFill>
            <a:gsLst>
              <a:gs pos="60000">
                <a:srgbClr val="BD60EF"/>
              </a:gs>
              <a:gs pos="40000">
                <a:srgbClr val="80A0F2"/>
              </a:gs>
              <a:gs pos="10000">
                <a:srgbClr val="97E8D7"/>
              </a:gs>
              <a:gs pos="100000">
                <a:srgbClr val="E52C4C"/>
              </a:gs>
            </a:gsLst>
            <a:lin ang="0" scaled="0"/>
          </a:gra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spc="50" baseline="0" dirty="0">
                <a:solidFill>
                  <a:schemeClr val="bg1"/>
                </a:solidFill>
                <a:latin typeface="Century Gothic" panose="020B0502020202020204" pitchFamily="34" charset="0"/>
              </a:rPr>
              <a:t>Want to share your views with us? Share your votes and comments by logging into your VotesforSchools account. You can also get in touch at primary@votesforschools.com</a:t>
            </a:r>
          </a:p>
        </p:txBody>
      </p:sp>
      <p:pic>
        <p:nvPicPr>
          <p:cNvPr id="18" name="Picture 17" descr="A cartoon of a brain with a plug&#10;&#10;Description automatically generated">
            <a:extLst>
              <a:ext uri="{FF2B5EF4-FFF2-40B4-BE49-F238E27FC236}">
                <a16:creationId xmlns:a16="http://schemas.microsoft.com/office/drawing/2014/main" id="{51E1B2E2-EDCC-665E-888B-8CE9A66DC606}"/>
              </a:ext>
            </a:extLst>
          </p:cNvPr>
          <p:cNvPicPr/>
          <p:nvPr userDrawn="1"/>
        </p:nvPicPr>
        <p:blipFill>
          <a:blip r:embed="rId2">
            <a:extLst>
              <a:ext uri="{28A0092B-C50C-407E-A947-70E740481C1C}">
                <a14:useLocalDpi xmlns:a14="http://schemas.microsoft.com/office/drawing/2010/main"/>
              </a:ext>
            </a:extLst>
          </a:blip>
          <a:stretch>
            <a:fillRect/>
          </a:stretch>
        </p:blipFill>
        <p:spPr>
          <a:xfrm>
            <a:off x="1325930" y="3737276"/>
            <a:ext cx="1589626" cy="1532563"/>
          </a:xfrm>
          <a:prstGeom prst="rect">
            <a:avLst/>
          </a:prstGeom>
        </p:spPr>
      </p:pic>
      <p:pic>
        <p:nvPicPr>
          <p:cNvPr id="19" name="Picture 18" descr="A colorful question mark on a black background&#10;&#10;Description automatically generated">
            <a:extLst>
              <a:ext uri="{FF2B5EF4-FFF2-40B4-BE49-F238E27FC236}">
                <a16:creationId xmlns:a16="http://schemas.microsoft.com/office/drawing/2014/main" id="{9126E01D-6EDC-55CA-C452-F9EE5E824A57}"/>
              </a:ext>
            </a:extLst>
          </p:cNvPr>
          <p:cNvPicPr/>
          <p:nvPr userDrawn="1"/>
        </p:nvPicPr>
        <p:blipFill>
          <a:blip r:embed="rId3">
            <a:extLst>
              <a:ext uri="{28A0092B-C50C-407E-A947-70E740481C1C}">
                <a14:useLocalDpi xmlns:a14="http://schemas.microsoft.com/office/drawing/2010/main"/>
              </a:ext>
            </a:extLst>
          </a:blip>
          <a:stretch>
            <a:fillRect/>
          </a:stretch>
        </p:blipFill>
        <p:spPr>
          <a:xfrm>
            <a:off x="3875010" y="3761731"/>
            <a:ext cx="1393980" cy="1508108"/>
          </a:xfrm>
          <a:prstGeom prst="rect">
            <a:avLst/>
          </a:prstGeom>
        </p:spPr>
      </p:pic>
      <p:pic>
        <p:nvPicPr>
          <p:cNvPr id="20" name="Picture 19" descr="A box with a white paper in it&#10;&#10;Description automatically generated">
            <a:extLst>
              <a:ext uri="{FF2B5EF4-FFF2-40B4-BE49-F238E27FC236}">
                <a16:creationId xmlns:a16="http://schemas.microsoft.com/office/drawing/2014/main" id="{3B94533B-1557-97B4-13ED-1FD5B9A742BF}"/>
              </a:ext>
            </a:extLst>
          </p:cNvPr>
          <p:cNvPicPr/>
          <p:nvPr userDrawn="1"/>
        </p:nvPicPr>
        <p:blipFill>
          <a:blip r:embed="rId4">
            <a:extLst>
              <a:ext uri="{28A0092B-C50C-407E-A947-70E740481C1C}">
                <a14:useLocalDpi xmlns:a14="http://schemas.microsoft.com/office/drawing/2010/main"/>
              </a:ext>
            </a:extLst>
          </a:blip>
          <a:stretch>
            <a:fillRect/>
          </a:stretch>
        </p:blipFill>
        <p:spPr>
          <a:xfrm>
            <a:off x="6228444" y="3786188"/>
            <a:ext cx="1206487" cy="1483651"/>
          </a:xfrm>
          <a:prstGeom prst="rect">
            <a:avLst/>
          </a:prstGeom>
        </p:spPr>
      </p:pic>
      <p:pic>
        <p:nvPicPr>
          <p:cNvPr id="3" name="Picture 2">
            <a:extLst>
              <a:ext uri="{FF2B5EF4-FFF2-40B4-BE49-F238E27FC236}">
                <a16:creationId xmlns:a16="http://schemas.microsoft.com/office/drawing/2014/main" id="{25A7F3CE-EA8D-7E95-AAD3-9701276486C5}"/>
              </a:ext>
            </a:extLst>
          </p:cNvPr>
          <p:cNvPicPr>
            <a:picLocks noGrp="1" noRot="1" noMove="1" noResize="1" noEditPoints="1" noAdjustHandles="1" noChangeArrowheads="1" noChangeShapeType="1" noCrop="1"/>
          </p:cNvPicPr>
          <p:nvPr userDrawn="1"/>
        </p:nvPicPr>
        <p:blipFill>
          <a:blip r:embed="rId5"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Tree>
    <p:extLst>
      <p:ext uri="{BB962C8B-B14F-4D97-AF65-F5344CB8AC3E}">
        <p14:creationId xmlns:p14="http://schemas.microsoft.com/office/powerpoint/2010/main" val="2441841171"/>
      </p:ext>
    </p:extLst>
  </p:cSld>
  <p:clrMapOvr>
    <a:masterClrMapping/>
  </p:clrMapOvr>
  <p:extLst>
    <p:ext uri="{DCECCB84-F9BA-43D5-87BE-67443E8EF086}">
      <p15:sldGuideLst xmlns:p15="http://schemas.microsoft.com/office/powerpoint/2012/main">
        <p15:guide id="1" orient="horz" pos="3521" userDrawn="1">
          <p15:clr>
            <a:srgbClr val="547EBF"/>
          </p15:clr>
        </p15:guide>
        <p15:guide id="2" orient="horz" pos="799" userDrawn="1">
          <p15:clr>
            <a:srgbClr val="547EBF"/>
          </p15:clr>
        </p15:guide>
        <p15:guide id="3" orient="horz" pos="1321" userDrawn="1">
          <p15:clr>
            <a:srgbClr val="547EBF"/>
          </p15:clr>
        </p15:guide>
        <p15:guide id="4" pos="703" userDrawn="1">
          <p15:clr>
            <a:srgbClr val="547EBF"/>
          </p15:clr>
        </p15:guide>
        <p15:guide id="5" pos="1791" userDrawn="1">
          <p15:clr>
            <a:srgbClr val="547EBF"/>
          </p15:clr>
        </p15:guide>
        <p15:guide id="6" pos="2880" userDrawn="1">
          <p15:clr>
            <a:srgbClr val="547EBF"/>
          </p15:clr>
        </p15:guide>
        <p15:guide id="7" pos="5057" userDrawn="1">
          <p15:clr>
            <a:srgbClr val="547EBF"/>
          </p15:clr>
        </p15:guide>
        <p15:guide id="8" pos="3969" userDrawn="1">
          <p15:clr>
            <a:srgbClr val="547EBF"/>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rimary VoteTopic">
    <p:spTree>
      <p:nvGrpSpPr>
        <p:cNvPr id="1" name=""/>
        <p:cNvGrpSpPr/>
        <p:nvPr/>
      </p:nvGrpSpPr>
      <p:grpSpPr>
        <a:xfrm>
          <a:off x="0" y="0"/>
          <a:ext cx="0" cy="0"/>
          <a:chOff x="0" y="0"/>
          <a:chExt cx="0" cy="0"/>
        </a:xfrm>
      </p:grpSpPr>
      <p:pic>
        <p:nvPicPr>
          <p:cNvPr id="15" name="Picture 14" descr="A colorful check mark on a black background&#10;&#10;Description automatically generated">
            <a:extLst>
              <a:ext uri="{FF2B5EF4-FFF2-40B4-BE49-F238E27FC236}">
                <a16:creationId xmlns:a16="http://schemas.microsoft.com/office/drawing/2014/main" id="{A16F9341-5FF1-6297-F09A-F211EE6DBFA5}"/>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5881633" cy="6858000"/>
          </a:xfrm>
          <a:prstGeom prst="rect">
            <a:avLst/>
          </a:prstGeom>
        </p:spPr>
      </p:pic>
    </p:spTree>
    <p:extLst>
      <p:ext uri="{BB962C8B-B14F-4D97-AF65-F5344CB8AC3E}">
        <p14:creationId xmlns:p14="http://schemas.microsoft.com/office/powerpoint/2010/main" val="231756143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rimary Assembly Thought">
    <p:spTree>
      <p:nvGrpSpPr>
        <p:cNvPr id="1" name=""/>
        <p:cNvGrpSpPr/>
        <p:nvPr/>
      </p:nvGrpSpPr>
      <p:grpSpPr>
        <a:xfrm>
          <a:off x="0" y="0"/>
          <a:ext cx="0" cy="0"/>
          <a:chOff x="0" y="0"/>
          <a:chExt cx="0" cy="0"/>
        </a:xfrm>
      </p:grpSpPr>
      <p:pic>
        <p:nvPicPr>
          <p:cNvPr id="15" name="Picture 14" descr="A colorful check mark on a black background&#10;&#10;Description automatically generated">
            <a:extLst>
              <a:ext uri="{FF2B5EF4-FFF2-40B4-BE49-F238E27FC236}">
                <a16:creationId xmlns:a16="http://schemas.microsoft.com/office/drawing/2014/main" id="{A16F9341-5FF1-6297-F09A-F211EE6DBFA5}"/>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5881633" cy="6858000"/>
          </a:xfrm>
          <a:prstGeom prst="rect">
            <a:avLst/>
          </a:prstGeom>
        </p:spPr>
      </p:pic>
    </p:spTree>
    <p:extLst>
      <p:ext uri="{BB962C8B-B14F-4D97-AF65-F5344CB8AC3E}">
        <p14:creationId xmlns:p14="http://schemas.microsoft.com/office/powerpoint/2010/main" val="28726425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rimary Vote and Yes Nos">
    <p:spTree>
      <p:nvGrpSpPr>
        <p:cNvPr id="1" name=""/>
        <p:cNvGrpSpPr/>
        <p:nvPr/>
      </p:nvGrpSpPr>
      <p:grpSpPr>
        <a:xfrm>
          <a:off x="0" y="0"/>
          <a:ext cx="0" cy="0"/>
          <a:chOff x="0" y="0"/>
          <a:chExt cx="0" cy="0"/>
        </a:xfrm>
      </p:grpSpPr>
      <p:pic>
        <p:nvPicPr>
          <p:cNvPr id="28" name="Picture 27" descr="A colorful check mark on a black background&#10;&#10;Description automatically generated">
            <a:extLst>
              <a:ext uri="{FF2B5EF4-FFF2-40B4-BE49-F238E27FC236}">
                <a16:creationId xmlns:a16="http://schemas.microsoft.com/office/drawing/2014/main" id="{93907B6D-AF67-EF46-FB5A-43A3F7C047F4}"/>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5881633" cy="6858000"/>
          </a:xfrm>
          <a:prstGeom prst="rect">
            <a:avLst/>
          </a:prstGeom>
        </p:spPr>
      </p:pic>
      <p:pic>
        <p:nvPicPr>
          <p:cNvPr id="3" name="Picture 2">
            <a:extLst>
              <a:ext uri="{FF2B5EF4-FFF2-40B4-BE49-F238E27FC236}">
                <a16:creationId xmlns:a16="http://schemas.microsoft.com/office/drawing/2014/main" id="{0D402522-9833-AAFC-13F2-3E628FF1BCD4}"/>
              </a:ext>
            </a:extLst>
          </p:cNvPr>
          <p:cNvPicPr>
            <a:picLocks noGrp="1" noRot="1" noMove="1" noResize="1" noEditPoints="1" noAdjustHandles="1" noChangeArrowheads="1" noChangeShapeType="1" noCrop="1"/>
          </p:cNvPicPr>
          <p:nvPr userDrawn="1"/>
        </p:nvPicPr>
        <p:blipFill>
          <a:blip r:embed="rId3"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Tree>
    <p:extLst>
      <p:ext uri="{BB962C8B-B14F-4D97-AF65-F5344CB8AC3E}">
        <p14:creationId xmlns:p14="http://schemas.microsoft.com/office/powerpoint/2010/main" val="3146372462"/>
      </p:ext>
    </p:extLst>
  </p:cSld>
  <p:clrMapOvr>
    <a:masterClrMapping/>
  </p:clrMapOvr>
  <p:extLst>
    <p:ext uri="{DCECCB84-F9BA-43D5-87BE-67443E8EF086}">
      <p15:sldGuideLst xmlns:p15="http://schemas.microsoft.com/office/powerpoint/2012/main">
        <p15:guide id="1" orient="horz" pos="3521" userDrawn="1">
          <p15:clr>
            <a:srgbClr val="547EBF"/>
          </p15:clr>
        </p15:guide>
        <p15:guide id="2" orient="horz" pos="799" userDrawn="1">
          <p15:clr>
            <a:srgbClr val="547EBF"/>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rimary Assembly Vote and Yes Nos">
    <p:spTree>
      <p:nvGrpSpPr>
        <p:cNvPr id="1" name=""/>
        <p:cNvGrpSpPr/>
        <p:nvPr/>
      </p:nvGrpSpPr>
      <p:grpSpPr>
        <a:xfrm>
          <a:off x="0" y="0"/>
          <a:ext cx="0" cy="0"/>
          <a:chOff x="0" y="0"/>
          <a:chExt cx="0" cy="0"/>
        </a:xfrm>
      </p:grpSpPr>
      <p:pic>
        <p:nvPicPr>
          <p:cNvPr id="28" name="Picture 27" descr="A colorful check mark on a black background&#10;&#10;Description automatically generated">
            <a:extLst>
              <a:ext uri="{FF2B5EF4-FFF2-40B4-BE49-F238E27FC236}">
                <a16:creationId xmlns:a16="http://schemas.microsoft.com/office/drawing/2014/main" id="{93907B6D-AF67-EF46-FB5A-43A3F7C047F4}"/>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5881633" cy="6858000"/>
          </a:xfrm>
          <a:prstGeom prst="rect">
            <a:avLst/>
          </a:prstGeom>
        </p:spPr>
      </p:pic>
      <p:pic>
        <p:nvPicPr>
          <p:cNvPr id="3" name="Picture 2">
            <a:extLst>
              <a:ext uri="{FF2B5EF4-FFF2-40B4-BE49-F238E27FC236}">
                <a16:creationId xmlns:a16="http://schemas.microsoft.com/office/drawing/2014/main" id="{F6318C74-682B-0B6F-FB91-1E03B7B2405C}"/>
              </a:ext>
            </a:extLst>
          </p:cNvPr>
          <p:cNvPicPr>
            <a:picLocks noGrp="1" noRot="1" noMove="1" noResize="1" noEditPoints="1" noAdjustHandles="1" noChangeArrowheads="1" noChangeShapeType="1" noCrop="1"/>
          </p:cNvPicPr>
          <p:nvPr userDrawn="1"/>
        </p:nvPicPr>
        <p:blipFill>
          <a:blip r:embed="rId3"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Tree>
    <p:extLst>
      <p:ext uri="{BB962C8B-B14F-4D97-AF65-F5344CB8AC3E}">
        <p14:creationId xmlns:p14="http://schemas.microsoft.com/office/powerpoint/2010/main" val="2906822884"/>
      </p:ext>
    </p:extLst>
  </p:cSld>
  <p:clrMapOvr>
    <a:masterClrMapping/>
  </p:clrMapOvr>
  <p:extLst>
    <p:ext uri="{DCECCB84-F9BA-43D5-87BE-67443E8EF086}">
      <p15:sldGuideLst xmlns:p15="http://schemas.microsoft.com/office/powerpoint/2012/main">
        <p15:guide id="1" orient="horz" pos="3657" userDrawn="1">
          <p15:clr>
            <a:srgbClr val="547EBF"/>
          </p15:clr>
        </p15:guide>
        <p15:guide id="2" orient="horz" pos="799" userDrawn="1">
          <p15:clr>
            <a:srgbClr val="547EBF"/>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econdary Video Respons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E7EF59-AA75-7FC6-4942-EE0FE6E18256}"/>
              </a:ext>
            </a:extLst>
          </p:cNvPr>
          <p:cNvPicPr>
            <a:picLocks noGrp="1" noRot="1" noMove="1" noResize="1" noEditPoints="1" noAdjustHandles="1" noChangeArrowheads="1" noChangeShapeType="1" noCrop="1"/>
          </p:cNvPicPr>
          <p:nvPr userDrawn="1"/>
        </p:nvPicPr>
        <p:blipFill>
          <a:blip r:embed="rId2"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Tree>
    <p:extLst>
      <p:ext uri="{BB962C8B-B14F-4D97-AF65-F5344CB8AC3E}">
        <p14:creationId xmlns:p14="http://schemas.microsoft.com/office/powerpoint/2010/main" val="3438318755"/>
      </p:ext>
    </p:extLst>
  </p:cSld>
  <p:clrMapOvr>
    <a:masterClrMapping/>
  </p:clrMapOvr>
  <p:extLst>
    <p:ext uri="{DCECCB84-F9BA-43D5-87BE-67443E8EF086}">
      <p15:sldGuideLst xmlns:p15="http://schemas.microsoft.com/office/powerpoint/2012/main">
        <p15:guide id="1" orient="horz" pos="3339">
          <p15:clr>
            <a:srgbClr val="FFFFFF"/>
          </p15:clr>
        </p15:guide>
        <p15:guide id="2" orient="horz" pos="799">
          <p15:clr>
            <a:srgbClr val="FFFFFF"/>
          </p15:clr>
        </p15:guide>
        <p15:guide id="3" orient="horz" pos="3521">
          <p15:clr>
            <a:srgbClr val="FFFFFF"/>
          </p15:clr>
        </p15:guide>
        <p15:guide id="4" orient="horz" pos="2069">
          <p15:clr>
            <a:srgbClr val="FFFFFF"/>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imary Main Content Colour">
    <p:bg>
      <p:bgPr>
        <a:gradFill>
          <a:gsLst>
            <a:gs pos="75000">
              <a:srgbClr val="DDE8F6"/>
            </a:gs>
            <a:gs pos="25000">
              <a:srgbClr val="FFD3D6"/>
            </a:gs>
          </a:gsLst>
          <a:lin ang="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8513227"/>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rimary Main Content Blank">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4336074"/>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imary 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6929203"/>
      </p:ext>
    </p:extLst>
  </p:cSld>
  <p:clrMapOvr>
    <a:masterClrMapping/>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rimary Blank Slide with Tick">
    <p:spTree>
      <p:nvGrpSpPr>
        <p:cNvPr id="1" name=""/>
        <p:cNvGrpSpPr/>
        <p:nvPr/>
      </p:nvGrpSpPr>
      <p:grpSpPr>
        <a:xfrm>
          <a:off x="0" y="0"/>
          <a:ext cx="0" cy="0"/>
          <a:chOff x="0" y="0"/>
          <a:chExt cx="0" cy="0"/>
        </a:xfrm>
      </p:grpSpPr>
      <p:pic>
        <p:nvPicPr>
          <p:cNvPr id="2" name="Picture 1" descr="A colorful check mark on a black background&#10;&#10;Description automatically generated">
            <a:extLst>
              <a:ext uri="{FF2B5EF4-FFF2-40B4-BE49-F238E27FC236}">
                <a16:creationId xmlns:a16="http://schemas.microsoft.com/office/drawing/2014/main" id="{82616BA6-B4FC-27C8-82D4-ABAFFA743D2A}"/>
              </a:ext>
            </a:extLst>
          </p:cNvPr>
          <p:cNvPicPr>
            <a:picLocks noChangeAspect="1"/>
          </p:cNvPicPr>
          <p:nvPr userDrawn="1"/>
        </p:nvPicPr>
        <p:blipFill>
          <a:blip r:embed="rId2">
            <a:alphaModFix amt="50000"/>
            <a:extLst>
              <a:ext uri="{28A0092B-C50C-407E-A947-70E740481C1C}">
                <a14:useLocalDpi xmlns:a14="http://schemas.microsoft.com/office/drawing/2010/main"/>
              </a:ext>
            </a:extLst>
          </a:blip>
          <a:stretch>
            <a:fillRect/>
          </a:stretch>
        </p:blipFill>
        <p:spPr>
          <a:xfrm>
            <a:off x="0" y="0"/>
            <a:ext cx="5881633" cy="6858000"/>
          </a:xfrm>
          <a:prstGeom prst="rect">
            <a:avLst/>
          </a:prstGeom>
        </p:spPr>
      </p:pic>
    </p:spTree>
    <p:extLst>
      <p:ext uri="{BB962C8B-B14F-4D97-AF65-F5344CB8AC3E}">
        <p14:creationId xmlns:p14="http://schemas.microsoft.com/office/powerpoint/2010/main" val="995556163"/>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rimary Blank Content Colour">
    <p:bg>
      <p:bgPr>
        <a:gradFill>
          <a:gsLst>
            <a:gs pos="75000">
              <a:srgbClr val="DDE8F6"/>
            </a:gs>
            <a:gs pos="25000">
              <a:srgbClr val="FFD3D6"/>
            </a:gs>
          </a:gsLst>
          <a:lin ang="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7780197"/>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rimary Blank Content White">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8396353"/>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rimary Blank Content with Tick Colour">
    <p:bg>
      <p:bgPr>
        <a:gradFill>
          <a:gsLst>
            <a:gs pos="75000">
              <a:srgbClr val="DDE8F6"/>
            </a:gs>
            <a:gs pos="25000">
              <a:srgbClr val="FFD3D6"/>
            </a:gs>
          </a:gsLst>
          <a:lin ang="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2531094"/>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imary Blank Content with Tick White">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3072315"/>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 Id="rId9" Type="http://schemas.openxmlformats.org/officeDocument/2006/relationships/image" Target="../media/image5.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theme" Target="../theme/theme2.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9.xml"/><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75000">
              <a:srgbClr val="F26672">
                <a:alpha val="50000"/>
              </a:srgbClr>
            </a:gs>
            <a:gs pos="25000">
              <a:srgbClr val="80A0F2">
                <a:alpha val="50000"/>
              </a:srgbClr>
            </a:gs>
          </a:gsLst>
          <a:lin ang="0" scaled="1"/>
        </a:gradFill>
        <a:effectLst/>
      </p:bgPr>
    </p:bg>
    <p:spTree>
      <p:nvGrpSpPr>
        <p:cNvPr id="1" name=""/>
        <p:cNvGrpSpPr/>
        <p:nvPr/>
      </p:nvGrpSpPr>
      <p:grpSpPr>
        <a:xfrm>
          <a:off x="0" y="0"/>
          <a:ext cx="0" cy="0"/>
          <a:chOff x="0" y="0"/>
          <a:chExt cx="0" cy="0"/>
        </a:xfrm>
      </p:grpSpPr>
      <p:pic>
        <p:nvPicPr>
          <p:cNvPr id="33" name="Picture 32" descr="A colorful check mark on a black background&#10;&#10;Description automatically generated">
            <a:extLst>
              <a:ext uri="{FF2B5EF4-FFF2-40B4-BE49-F238E27FC236}">
                <a16:creationId xmlns:a16="http://schemas.microsoft.com/office/drawing/2014/main" id="{B88A960F-66A5-ACAF-941B-6998B9508F69}"/>
              </a:ext>
            </a:extLst>
          </p:cNvPr>
          <p:cNvPicPr>
            <a:picLocks noChangeAspect="1"/>
          </p:cNvPicPr>
          <p:nvPr userDrawn="1"/>
        </p:nvPicPr>
        <p:blipFill>
          <a:blip r:embed="rId5">
            <a:alphaModFix amt="50000"/>
            <a:extLst>
              <a:ext uri="{28A0092B-C50C-407E-A947-70E740481C1C}">
                <a14:useLocalDpi xmlns:a14="http://schemas.microsoft.com/office/drawing/2010/main"/>
              </a:ext>
            </a:extLst>
          </a:blip>
          <a:stretch>
            <a:fillRect/>
          </a:stretch>
        </p:blipFill>
        <p:spPr>
          <a:xfrm>
            <a:off x="0" y="0"/>
            <a:ext cx="5881633" cy="6858000"/>
          </a:xfrm>
          <a:prstGeom prst="rect">
            <a:avLst/>
          </a:prstGeom>
        </p:spPr>
      </p:pic>
      <p:pic>
        <p:nvPicPr>
          <p:cNvPr id="28" name="Picture 27">
            <a:extLst>
              <a:ext uri="{FF2B5EF4-FFF2-40B4-BE49-F238E27FC236}">
                <a16:creationId xmlns:a16="http://schemas.microsoft.com/office/drawing/2014/main" id="{37C6E800-B61B-C750-3FA1-CFE3E6AEF636}"/>
              </a:ext>
            </a:extLst>
          </p:cNvPr>
          <p:cNvPicPr>
            <a:picLocks noGrp="1" noRot="1" noChangeAspect="1" noMove="1" noResize="1" noEditPoints="1" noAdjustHandles="1" noChangeArrowheads="1" noChangeShapeType="1" noCrop="1"/>
          </p:cNvPicPr>
          <p:nvPr userDrawn="1"/>
        </p:nvPicPr>
        <p:blipFill>
          <a:blip r:embed="rId6"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pic>
        <p:nvPicPr>
          <p:cNvPr id="29" name="Picture 28" descr="A cartoon of a brain with a plug&#10;&#10;Description automatically generated">
            <a:extLst>
              <a:ext uri="{FF2B5EF4-FFF2-40B4-BE49-F238E27FC236}">
                <a16:creationId xmlns:a16="http://schemas.microsoft.com/office/drawing/2014/main" id="{01D45874-66F9-6368-9F0C-5C8BDBE68F22}"/>
              </a:ext>
            </a:extLst>
          </p:cNvPr>
          <p:cNvPicPr>
            <a:picLocks noGrp="1" noRot="1" noChangeAspect="1" noMove="1" noResize="1" noEditPoints="1" noAdjustHandles="1" noChangeArrowheads="1" noChangeShapeType="1" noCrop="1"/>
          </p:cNvPicPr>
          <p:nvPr userDrawn="1"/>
        </p:nvPicPr>
        <p:blipFill>
          <a:blip r:embed="rId7">
            <a:extLst>
              <a:ext uri="{28A0092B-C50C-407E-A947-70E740481C1C}">
                <a14:useLocalDpi xmlns:a14="http://schemas.microsoft.com/office/drawing/2010/main"/>
              </a:ext>
            </a:extLst>
          </a:blip>
          <a:stretch>
            <a:fillRect/>
          </a:stretch>
        </p:blipFill>
        <p:spPr>
          <a:xfrm>
            <a:off x="240667" y="5765723"/>
            <a:ext cx="936030" cy="902429"/>
          </a:xfrm>
          <a:prstGeom prst="rect">
            <a:avLst/>
          </a:prstGeom>
        </p:spPr>
      </p:pic>
      <p:pic>
        <p:nvPicPr>
          <p:cNvPr id="30" name="Picture 29" descr="A colorful question mark on a black background&#10;&#10;Description automatically generated">
            <a:extLst>
              <a:ext uri="{FF2B5EF4-FFF2-40B4-BE49-F238E27FC236}">
                <a16:creationId xmlns:a16="http://schemas.microsoft.com/office/drawing/2014/main" id="{571A5D28-36F6-EC86-A41B-9420E2D0F424}"/>
              </a:ext>
            </a:extLst>
          </p:cNvPr>
          <p:cNvPicPr>
            <a:picLocks noGrp="1" noRot="1" noChangeAspect="1" noMove="1" noResize="1" noEditPoints="1" noAdjustHandles="1" noChangeArrowheads="1" noChangeShapeType="1" noCrop="1"/>
          </p:cNvPicPr>
          <p:nvPr userDrawn="1"/>
        </p:nvPicPr>
        <p:blipFill>
          <a:blip r:embed="rId8">
            <a:extLst>
              <a:ext uri="{28A0092B-C50C-407E-A947-70E740481C1C}">
                <a14:useLocalDpi xmlns:a14="http://schemas.microsoft.com/office/drawing/2010/main"/>
              </a:ext>
            </a:extLst>
          </a:blip>
          <a:stretch>
            <a:fillRect/>
          </a:stretch>
        </p:blipFill>
        <p:spPr>
          <a:xfrm>
            <a:off x="1396387" y="5780124"/>
            <a:ext cx="820826" cy="888028"/>
          </a:xfrm>
          <a:prstGeom prst="rect">
            <a:avLst/>
          </a:prstGeom>
        </p:spPr>
      </p:pic>
      <p:pic>
        <p:nvPicPr>
          <p:cNvPr id="31" name="Picture 30" descr="A box with a white paper in it&#10;&#10;Description automatically generated">
            <a:extLst>
              <a:ext uri="{FF2B5EF4-FFF2-40B4-BE49-F238E27FC236}">
                <a16:creationId xmlns:a16="http://schemas.microsoft.com/office/drawing/2014/main" id="{3D1CD8A9-F45B-2D15-8A99-8D75B3125B6E}"/>
              </a:ext>
            </a:extLst>
          </p:cNvPr>
          <p:cNvPicPr>
            <a:picLocks noGrp="1" noRot="1" noChangeAspect="1" noMove="1" noResize="1" noEditPoints="1" noAdjustHandles="1" noChangeArrowheads="1" noChangeShapeType="1" noCrop="1"/>
          </p:cNvPicPr>
          <p:nvPr userDrawn="1"/>
        </p:nvPicPr>
        <p:blipFill>
          <a:blip r:embed="rId9">
            <a:extLst>
              <a:ext uri="{28A0092B-C50C-407E-A947-70E740481C1C}">
                <a14:useLocalDpi xmlns:a14="http://schemas.microsoft.com/office/drawing/2010/main"/>
              </a:ext>
            </a:extLst>
          </a:blip>
          <a:stretch>
            <a:fillRect/>
          </a:stretch>
        </p:blipFill>
        <p:spPr>
          <a:xfrm>
            <a:off x="2436903" y="5794524"/>
            <a:ext cx="710423" cy="873628"/>
          </a:xfrm>
          <a:prstGeom prst="rect">
            <a:avLst/>
          </a:prstGeom>
        </p:spPr>
      </p:pic>
    </p:spTree>
    <p:extLst>
      <p:ext uri="{BB962C8B-B14F-4D97-AF65-F5344CB8AC3E}">
        <p14:creationId xmlns:p14="http://schemas.microsoft.com/office/powerpoint/2010/main" val="1307841505"/>
      </p:ext>
    </p:extLst>
  </p:cSld>
  <p:clrMap bg1="lt1" tx1="dk1" bg2="lt2" tx2="dk2" accent1="accent1" accent2="accent2" accent3="accent3" accent4="accent4" accent5="accent5" accent6="accent6" hlink="hlink" folHlink="folHlink"/>
  <p:sldLayoutIdLst>
    <p:sldLayoutId id="2147483694" r:id="rId1"/>
    <p:sldLayoutId id="2147483733" r:id="rId2"/>
    <p:sldLayoutId id="214748384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2880"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75000">
              <a:srgbClr val="F26672">
                <a:alpha val="50000"/>
              </a:srgbClr>
            </a:gs>
            <a:gs pos="25000">
              <a:srgbClr val="80A0F2">
                <a:alpha val="50000"/>
              </a:srgbClr>
            </a:gs>
          </a:gsLst>
          <a:lin ang="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12845616"/>
      </p:ext>
    </p:extLst>
  </p:cSld>
  <p:clrMap bg1="lt1" tx1="dk1" bg2="lt2" tx2="dk2" accent1="accent1" accent2="accent2" accent3="accent3" accent4="accent4" accent5="accent5" accent6="accent6" hlink="hlink" folHlink="folHlink"/>
  <p:sldLayoutIdLst>
    <p:sldLayoutId id="2147483789" r:id="rId1"/>
    <p:sldLayoutId id="2147483791" r:id="rId2"/>
    <p:sldLayoutId id="2147483793" r:id="rId3"/>
    <p:sldLayoutId id="2147483839" r:id="rId4"/>
    <p:sldLayoutId id="2147483792" r:id="rId5"/>
    <p:sldLayoutId id="2147483790" r:id="rId6"/>
    <p:sldLayoutId id="2147483848" r:id="rId7"/>
    <p:sldLayoutId id="2147483794" r:id="rId8"/>
    <p:sldLayoutId id="2147483849" r:id="rId9"/>
    <p:sldLayoutId id="2147483850"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2880" userDrawn="1">
          <p15:clr>
            <a:srgbClr val="A4A3A4"/>
          </p15:clr>
        </p15:guide>
        <p15:guide id="3" pos="181" userDrawn="1">
          <p15:clr>
            <a:srgbClr val="F26B43"/>
          </p15:clr>
        </p15:guide>
        <p15:guide id="4" pos="5579" userDrawn="1">
          <p15:clr>
            <a:srgbClr val="F26B43"/>
          </p15:clr>
        </p15:guide>
        <p15:guide id="5" orient="horz" pos="187" userDrawn="1">
          <p15:clr>
            <a:srgbClr val="F26B43"/>
          </p15:clr>
        </p15:guide>
        <p15:guide id="6" orient="horz" pos="413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a:gsLst>
            <a:gs pos="75000">
              <a:srgbClr val="DDE8F6"/>
            </a:gs>
            <a:gs pos="25000">
              <a:srgbClr val="FFD3D6"/>
            </a:gs>
          </a:gsLst>
          <a:lin ang="0" scaled="1"/>
        </a:gra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E8DA710-0D15-6C18-6AE5-7E0F5E248BC6}"/>
              </a:ext>
            </a:extLst>
          </p:cNvPr>
          <p:cNvSpPr>
            <a:spLocks/>
          </p:cNvSpPr>
          <p:nvPr userDrawn="1"/>
        </p:nvSpPr>
        <p:spPr>
          <a:xfrm>
            <a:off x="0" y="6576649"/>
            <a:ext cx="9144000" cy="288000"/>
          </a:xfrm>
          <a:prstGeom prst="rect">
            <a:avLst/>
          </a:prstGeom>
          <a:gradFill flip="none" rotWithShape="1">
            <a:gsLst>
              <a:gs pos="75000">
                <a:srgbClr val="E52C4C"/>
              </a:gs>
              <a:gs pos="50000">
                <a:srgbClr val="D34497"/>
              </a:gs>
              <a:gs pos="24800">
                <a:srgbClr val="80A0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6" name="Rectangle 5">
            <a:extLst>
              <a:ext uri="{FF2B5EF4-FFF2-40B4-BE49-F238E27FC236}">
                <a16:creationId xmlns:a16="http://schemas.microsoft.com/office/drawing/2014/main" id="{52B0D346-7417-BAA2-CA1A-D30482FB61B6}"/>
              </a:ext>
            </a:extLst>
          </p:cNvPr>
          <p:cNvSpPr>
            <a:spLocks/>
          </p:cNvSpPr>
          <p:nvPr userDrawn="1"/>
        </p:nvSpPr>
        <p:spPr>
          <a:xfrm>
            <a:off x="-2729" y="-10801"/>
            <a:ext cx="9144000" cy="795455"/>
          </a:xfrm>
          <a:prstGeom prst="rect">
            <a:avLst/>
          </a:prstGeom>
          <a:gradFill flip="none" rotWithShape="1">
            <a:gsLst>
              <a:gs pos="75000">
                <a:srgbClr val="E52C4C"/>
              </a:gs>
              <a:gs pos="50000">
                <a:srgbClr val="D34497"/>
              </a:gs>
              <a:gs pos="24800">
                <a:srgbClr val="80A0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pic>
        <p:nvPicPr>
          <p:cNvPr id="4" name="Picture 3" descr="Logo, icon&#10;&#10;Description automatically generated">
            <a:extLst>
              <a:ext uri="{FF2B5EF4-FFF2-40B4-BE49-F238E27FC236}">
                <a16:creationId xmlns:a16="http://schemas.microsoft.com/office/drawing/2014/main" id="{9732B7D6-3746-0A22-D074-803B362C159B}"/>
              </a:ext>
            </a:extLst>
          </p:cNvPr>
          <p:cNvPicPr>
            <a:picLocks noGrp="1" noRot="1" noMove="1" noResize="1" noEditPoints="1" noAdjustHandles="1" noChangeArrowheads="1" noChangeShapeType="1" noCrop="1"/>
          </p:cNvPicPr>
          <p:nvPr userDrawn="1"/>
        </p:nvPicPr>
        <p:blipFill>
          <a:blip r:embed="rId4" cstate="print">
            <a:extLst>
              <a:ext uri="{28A0092B-C50C-407E-A947-70E740481C1C}">
                <a14:useLocalDpi xmlns:a14="http://schemas.microsoft.com/office/drawing/2010/main"/>
              </a:ext>
            </a:extLst>
          </a:blip>
          <a:stretch>
            <a:fillRect/>
          </a:stretch>
        </p:blipFill>
        <p:spPr>
          <a:xfrm>
            <a:off x="8505577" y="116060"/>
            <a:ext cx="504661" cy="541732"/>
          </a:xfrm>
          <a:prstGeom prst="rect">
            <a:avLst/>
          </a:prstGeom>
        </p:spPr>
      </p:pic>
      <p:pic>
        <p:nvPicPr>
          <p:cNvPr id="7" name="Picture 6">
            <a:extLst>
              <a:ext uri="{FF2B5EF4-FFF2-40B4-BE49-F238E27FC236}">
                <a16:creationId xmlns:a16="http://schemas.microsoft.com/office/drawing/2014/main" id="{36E6EC48-B77A-99B1-E6F6-7AAEF9235699}"/>
              </a:ext>
            </a:extLst>
          </p:cNvPr>
          <p:cNvPicPr>
            <a:picLocks noGrp="1" noRot="1" noMove="1" noResize="1" noEditPoints="1" noAdjustHandles="1" noChangeArrowheads="1" noChangeShapeType="1" noCrop="1"/>
          </p:cNvPicPr>
          <p:nvPr userDrawn="1"/>
        </p:nvPicPr>
        <p:blipFill>
          <a:blip r:embed="rId5" cstate="hqprint">
            <a:extLst>
              <a:ext uri="{28A0092B-C50C-407E-A947-70E740481C1C}">
                <a14:useLocalDpi xmlns:a14="http://schemas.microsoft.com/office/drawing/2010/main"/>
              </a:ext>
            </a:extLst>
          </a:blip>
          <a:srcRect/>
          <a:stretch/>
        </p:blipFill>
        <p:spPr>
          <a:xfrm>
            <a:off x="8073865" y="6648087"/>
            <a:ext cx="936371" cy="141715"/>
          </a:xfrm>
          <a:prstGeom prst="rect">
            <a:avLst/>
          </a:prstGeom>
        </p:spPr>
      </p:pic>
    </p:spTree>
    <p:extLst>
      <p:ext uri="{BB962C8B-B14F-4D97-AF65-F5344CB8AC3E}">
        <p14:creationId xmlns:p14="http://schemas.microsoft.com/office/powerpoint/2010/main" val="128930782"/>
      </p:ext>
    </p:extLst>
  </p:cSld>
  <p:clrMap bg1="lt1" tx1="dk1" bg2="lt2" tx2="dk2" accent1="accent1" accent2="accent2" accent3="accent3" accent4="accent4" accent5="accent5" accent6="accent6" hlink="hlink" folHlink="folHlink"/>
  <p:sldLayoutIdLst>
    <p:sldLayoutId id="2147483725" r:id="rId1"/>
    <p:sldLayoutId id="2147483726" r:id="rId2"/>
  </p:sldLayoutIdLst>
  <p:txStyles>
    <p:titleStyle>
      <a:lvl1pPr algn="l" defTabSz="914400" rtl="0" eaLnBrk="1" latinLnBrk="0" hangingPunct="1">
        <a:lnSpc>
          <a:spcPct val="90000"/>
        </a:lnSpc>
        <a:spcBef>
          <a:spcPct val="0"/>
        </a:spcBef>
        <a:buNone/>
        <a:defRPr sz="2500" b="1" kern="1200">
          <a:solidFill>
            <a:schemeClr val="bg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86" userDrawn="1">
          <p15:clr>
            <a:srgbClr val="F26B43"/>
          </p15:clr>
        </p15:guide>
        <p15:guide id="2" pos="181" userDrawn="1">
          <p15:clr>
            <a:srgbClr val="F26B43"/>
          </p15:clr>
        </p15:guide>
        <p15:guide id="3" orient="horz" pos="3952" userDrawn="1">
          <p15:clr>
            <a:srgbClr val="F26B43"/>
          </p15:clr>
        </p15:guide>
        <p15:guide id="4" pos="5579" userDrawn="1">
          <p15:clr>
            <a:srgbClr val="F26B43"/>
          </p15:clr>
        </p15:guide>
        <p15:guide id="5" pos="2880" userDrawn="1">
          <p15:clr>
            <a:srgbClr val="A4A3A4"/>
          </p15:clr>
        </p15:guide>
        <p15:guide id="6" orient="horz" pos="2319" userDrawn="1">
          <p15:clr>
            <a:srgbClr val="A4A3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a:gsLst>
            <a:gs pos="75000">
              <a:srgbClr val="F26672">
                <a:alpha val="50000"/>
              </a:srgbClr>
            </a:gs>
            <a:gs pos="25000">
              <a:srgbClr val="80A0F2">
                <a:alpha val="50000"/>
              </a:srgbClr>
            </a:gs>
          </a:gsLst>
          <a:lin ang="0" scaled="1"/>
        </a:gradFill>
        <a:effectLst/>
      </p:bgPr>
    </p:bg>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37C6E800-B61B-C750-3FA1-CFE3E6AEF636}"/>
              </a:ext>
            </a:extLst>
          </p:cNvPr>
          <p:cNvPicPr>
            <a:picLocks noGrp="1" noRot="1" noChangeAspect="1" noMove="1" noResize="1" noEditPoints="1" noAdjustHandles="1" noChangeArrowheads="1" noChangeShapeType="1" noCrop="1"/>
          </p:cNvPicPr>
          <p:nvPr userDrawn="1"/>
        </p:nvPicPr>
        <p:blipFill>
          <a:blip r:embed="rId4"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Tree>
    <p:extLst>
      <p:ext uri="{BB962C8B-B14F-4D97-AF65-F5344CB8AC3E}">
        <p14:creationId xmlns:p14="http://schemas.microsoft.com/office/powerpoint/2010/main" val="2896024183"/>
      </p:ext>
    </p:extLst>
  </p:cSld>
  <p:clrMap bg1="lt1" tx1="dk1" bg2="lt2" tx2="dk2" accent1="accent1" accent2="accent2" accent3="accent3" accent4="accent4" accent5="accent5" accent6="accent6" hlink="hlink" folHlink="folHlink"/>
  <p:sldLayoutIdLst>
    <p:sldLayoutId id="2147483717" r:id="rId1"/>
    <p:sldLayoutId id="214748371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2880" userDrawn="1">
          <p15:clr>
            <a:srgbClr val="A4A3A4"/>
          </p15:clr>
        </p15:guide>
        <p15:guide id="3" pos="181" userDrawn="1">
          <p15:clr>
            <a:srgbClr val="F26B43"/>
          </p15:clr>
        </p15:guide>
        <p15:guide id="4" pos="5579" userDrawn="1">
          <p15:clr>
            <a:srgbClr val="F26B43"/>
          </p15:clr>
        </p15:guide>
        <p15:guide id="5" orient="horz" pos="187" userDrawn="1">
          <p15:clr>
            <a:srgbClr val="F26B43"/>
          </p15:clr>
        </p15:guide>
        <p15:guide id="6" orient="horz" pos="413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a:gsLst>
            <a:gs pos="75000">
              <a:srgbClr val="DDE8F6"/>
            </a:gs>
            <a:gs pos="25000">
              <a:srgbClr val="FFD3D6"/>
            </a:gs>
          </a:gsLst>
          <a:lin ang="0" scaled="1"/>
        </a:gra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B0D346-7417-BAA2-CA1A-D30482FB61B6}"/>
              </a:ext>
            </a:extLst>
          </p:cNvPr>
          <p:cNvSpPr>
            <a:spLocks/>
          </p:cNvSpPr>
          <p:nvPr userDrawn="1"/>
        </p:nvSpPr>
        <p:spPr>
          <a:xfrm>
            <a:off x="-2729" y="-10801"/>
            <a:ext cx="9144000" cy="795455"/>
          </a:xfrm>
          <a:prstGeom prst="rect">
            <a:avLst/>
          </a:prstGeom>
          <a:gradFill flip="none" rotWithShape="1">
            <a:gsLst>
              <a:gs pos="75000">
                <a:srgbClr val="E52C4C"/>
              </a:gs>
              <a:gs pos="50000">
                <a:srgbClr val="D34497"/>
              </a:gs>
              <a:gs pos="24800">
                <a:srgbClr val="80A0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pic>
        <p:nvPicPr>
          <p:cNvPr id="7" name="Picture 6">
            <a:extLst>
              <a:ext uri="{FF2B5EF4-FFF2-40B4-BE49-F238E27FC236}">
                <a16:creationId xmlns:a16="http://schemas.microsoft.com/office/drawing/2014/main" id="{36E6EC48-B77A-99B1-E6F6-7AAEF9235699}"/>
              </a:ext>
            </a:extLst>
          </p:cNvPr>
          <p:cNvPicPr>
            <a:picLocks noGrp="1" noRot="1" noMove="1" noResize="1" noEditPoints="1" noAdjustHandles="1" noChangeArrowheads="1" noChangeShapeType="1" noCrop="1"/>
          </p:cNvPicPr>
          <p:nvPr userDrawn="1"/>
        </p:nvPicPr>
        <p:blipFill>
          <a:blip r:embed="rId4"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pic>
        <p:nvPicPr>
          <p:cNvPr id="2" name="Picture 1" descr="Logo, icon&#10;&#10;Description automatically generated">
            <a:extLst>
              <a:ext uri="{FF2B5EF4-FFF2-40B4-BE49-F238E27FC236}">
                <a16:creationId xmlns:a16="http://schemas.microsoft.com/office/drawing/2014/main" id="{1B1E50C7-2BE9-D453-265C-AB137DE88D48}"/>
              </a:ext>
            </a:extLst>
          </p:cNvPr>
          <p:cNvPicPr>
            <a:picLocks noGrp="1" noRot="1" noMove="1" noResize="1" noEditPoints="1" noAdjustHandles="1" noChangeArrowheads="1" noChangeShapeType="1" noCrop="1"/>
          </p:cNvPicPr>
          <p:nvPr userDrawn="1"/>
        </p:nvPicPr>
        <p:blipFill>
          <a:blip r:embed="rId5" cstate="print">
            <a:extLst>
              <a:ext uri="{28A0092B-C50C-407E-A947-70E740481C1C}">
                <a14:useLocalDpi xmlns:a14="http://schemas.microsoft.com/office/drawing/2010/main"/>
              </a:ext>
            </a:extLst>
          </a:blip>
          <a:stretch>
            <a:fillRect/>
          </a:stretch>
        </p:blipFill>
        <p:spPr>
          <a:xfrm>
            <a:off x="8505577" y="116060"/>
            <a:ext cx="504661" cy="541732"/>
          </a:xfrm>
          <a:prstGeom prst="rect">
            <a:avLst/>
          </a:prstGeom>
        </p:spPr>
      </p:pic>
    </p:spTree>
    <p:extLst>
      <p:ext uri="{BB962C8B-B14F-4D97-AF65-F5344CB8AC3E}">
        <p14:creationId xmlns:p14="http://schemas.microsoft.com/office/powerpoint/2010/main" val="2209100893"/>
      </p:ext>
    </p:extLst>
  </p:cSld>
  <p:clrMap bg1="lt1" tx1="dk1" bg2="lt2" tx2="dk2" accent1="accent1" accent2="accent2" accent3="accent3" accent4="accent4" accent5="accent5" accent6="accent6" hlink="hlink" folHlink="folHlink"/>
  <p:sldLayoutIdLst>
    <p:sldLayoutId id="2147483722" r:id="rId1"/>
    <p:sldLayoutId id="2147483723" r:id="rId2"/>
  </p:sldLayoutIdLst>
  <p:txStyles>
    <p:titleStyle>
      <a:lvl1pPr algn="l" defTabSz="914400" rtl="0" eaLnBrk="1" latinLnBrk="0" hangingPunct="1">
        <a:lnSpc>
          <a:spcPct val="90000"/>
        </a:lnSpc>
        <a:spcBef>
          <a:spcPct val="0"/>
        </a:spcBef>
        <a:buNone/>
        <a:defRPr sz="2500" b="1" kern="1200">
          <a:solidFill>
            <a:schemeClr val="bg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86" userDrawn="1">
          <p15:clr>
            <a:srgbClr val="F26B43"/>
          </p15:clr>
        </p15:guide>
        <p15:guide id="2" pos="181" userDrawn="1">
          <p15:clr>
            <a:srgbClr val="F26B43"/>
          </p15:clr>
        </p15:guide>
        <p15:guide id="3" orient="horz" pos="4133" userDrawn="1">
          <p15:clr>
            <a:srgbClr val="F26B43"/>
          </p15:clr>
        </p15:guide>
        <p15:guide id="4" pos="5579" userDrawn="1">
          <p15:clr>
            <a:srgbClr val="F26B43"/>
          </p15:clr>
        </p15:guide>
        <p15:guide id="5" pos="2880" userDrawn="1">
          <p15:clr>
            <a:srgbClr val="A4A3A4"/>
          </p15:clr>
        </p15:guide>
        <p15:guide id="6" orient="horz" pos="2409" userDrawn="1">
          <p15:clr>
            <a:srgbClr val="A4A3A4"/>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gradFill>
          <a:gsLst>
            <a:gs pos="75000">
              <a:srgbClr val="DDE8F6"/>
            </a:gs>
            <a:gs pos="25000">
              <a:srgbClr val="FFD3D6"/>
            </a:gs>
          </a:gsLst>
          <a:lin ang="0" scaled="1"/>
        </a:gradFill>
        <a:effectLst/>
      </p:bgPr>
    </p:bg>
    <p:spTree>
      <p:nvGrpSpPr>
        <p:cNvPr id="1" name=""/>
        <p:cNvGrpSpPr/>
        <p:nvPr/>
      </p:nvGrpSpPr>
      <p:grpSpPr>
        <a:xfrm>
          <a:off x="0" y="0"/>
          <a:ext cx="0" cy="0"/>
          <a:chOff x="0" y="0"/>
          <a:chExt cx="0" cy="0"/>
        </a:xfrm>
      </p:grpSpPr>
      <p:pic>
        <p:nvPicPr>
          <p:cNvPr id="10" name="Picture 9" descr="A colorful check mark on a black background&#10;&#10;Description automatically generated">
            <a:extLst>
              <a:ext uri="{FF2B5EF4-FFF2-40B4-BE49-F238E27FC236}">
                <a16:creationId xmlns:a16="http://schemas.microsoft.com/office/drawing/2014/main" id="{2CACB844-F517-DDC7-5097-C0B4D14E7FEE}"/>
              </a:ext>
            </a:extLst>
          </p:cNvPr>
          <p:cNvPicPr>
            <a:picLocks noChangeAspect="1"/>
          </p:cNvPicPr>
          <p:nvPr userDrawn="1"/>
        </p:nvPicPr>
        <p:blipFill>
          <a:blip r:embed="rId4">
            <a:alphaModFix amt="50000"/>
            <a:extLst>
              <a:ext uri="{28A0092B-C50C-407E-A947-70E740481C1C}">
                <a14:useLocalDpi xmlns:a14="http://schemas.microsoft.com/office/drawing/2010/main"/>
              </a:ext>
            </a:extLst>
          </a:blip>
          <a:stretch>
            <a:fillRect/>
          </a:stretch>
        </p:blipFill>
        <p:spPr>
          <a:xfrm>
            <a:off x="0" y="0"/>
            <a:ext cx="5881633" cy="6858000"/>
          </a:xfrm>
          <a:prstGeom prst="rect">
            <a:avLst/>
          </a:prstGeom>
        </p:spPr>
      </p:pic>
      <p:sp>
        <p:nvSpPr>
          <p:cNvPr id="6" name="Rectangle 5">
            <a:extLst>
              <a:ext uri="{FF2B5EF4-FFF2-40B4-BE49-F238E27FC236}">
                <a16:creationId xmlns:a16="http://schemas.microsoft.com/office/drawing/2014/main" id="{52B0D346-7417-BAA2-CA1A-D30482FB61B6}"/>
              </a:ext>
            </a:extLst>
          </p:cNvPr>
          <p:cNvSpPr>
            <a:spLocks/>
          </p:cNvSpPr>
          <p:nvPr userDrawn="1"/>
        </p:nvSpPr>
        <p:spPr>
          <a:xfrm>
            <a:off x="-2729" y="-10801"/>
            <a:ext cx="9144000" cy="795455"/>
          </a:xfrm>
          <a:prstGeom prst="rect">
            <a:avLst/>
          </a:prstGeom>
          <a:gradFill flip="none" rotWithShape="1">
            <a:gsLst>
              <a:gs pos="75000">
                <a:srgbClr val="E52C4C"/>
              </a:gs>
              <a:gs pos="50000">
                <a:srgbClr val="D34497"/>
              </a:gs>
              <a:gs pos="24800">
                <a:srgbClr val="80A0F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pic>
        <p:nvPicPr>
          <p:cNvPr id="7" name="Picture 6">
            <a:extLst>
              <a:ext uri="{FF2B5EF4-FFF2-40B4-BE49-F238E27FC236}">
                <a16:creationId xmlns:a16="http://schemas.microsoft.com/office/drawing/2014/main" id="{36E6EC48-B77A-99B1-E6F6-7AAEF9235699}"/>
              </a:ext>
            </a:extLst>
          </p:cNvPr>
          <p:cNvPicPr>
            <a:picLocks noGrp="1" noRot="1" noMove="1" noResize="1" noEditPoints="1" noAdjustHandles="1" noChangeArrowheads="1" noChangeShapeType="1" noCrop="1"/>
          </p:cNvPicPr>
          <p:nvPr userDrawn="1"/>
        </p:nvPicPr>
        <p:blipFill>
          <a:blip r:embed="rId5"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pic>
        <p:nvPicPr>
          <p:cNvPr id="2" name="Picture 1" descr="Logo, icon&#10;&#10;Description automatically generated">
            <a:extLst>
              <a:ext uri="{FF2B5EF4-FFF2-40B4-BE49-F238E27FC236}">
                <a16:creationId xmlns:a16="http://schemas.microsoft.com/office/drawing/2014/main" id="{6EFD7C22-EC69-FD7B-3825-D2E8AA76D4B2}"/>
              </a:ext>
            </a:extLst>
          </p:cNvPr>
          <p:cNvPicPr>
            <a:picLocks noGrp="1" noRot="1" noMove="1" noResize="1" noEditPoints="1" noAdjustHandles="1" noChangeArrowheads="1" noChangeShapeType="1" noCrop="1"/>
          </p:cNvPicPr>
          <p:nvPr userDrawn="1"/>
        </p:nvPicPr>
        <p:blipFill>
          <a:blip r:embed="rId6" cstate="print">
            <a:extLst>
              <a:ext uri="{28A0092B-C50C-407E-A947-70E740481C1C}">
                <a14:useLocalDpi xmlns:a14="http://schemas.microsoft.com/office/drawing/2010/main"/>
              </a:ext>
            </a:extLst>
          </a:blip>
          <a:stretch>
            <a:fillRect/>
          </a:stretch>
        </p:blipFill>
        <p:spPr>
          <a:xfrm>
            <a:off x="8505577" y="116060"/>
            <a:ext cx="504661" cy="541732"/>
          </a:xfrm>
          <a:prstGeom prst="rect">
            <a:avLst/>
          </a:prstGeom>
        </p:spPr>
      </p:pic>
    </p:spTree>
    <p:extLst>
      <p:ext uri="{BB962C8B-B14F-4D97-AF65-F5344CB8AC3E}">
        <p14:creationId xmlns:p14="http://schemas.microsoft.com/office/powerpoint/2010/main" val="109025242"/>
      </p:ext>
    </p:extLst>
  </p:cSld>
  <p:clrMap bg1="lt1" tx1="dk1" bg2="lt2" tx2="dk2" accent1="accent1" accent2="accent2" accent3="accent3" accent4="accent4" accent5="accent5" accent6="accent6" hlink="hlink" folHlink="folHlink"/>
  <p:sldLayoutIdLst>
    <p:sldLayoutId id="2147483696" r:id="rId1"/>
    <p:sldLayoutId id="2147483697" r:id="rId2"/>
  </p:sldLayoutIdLst>
  <p:txStyles>
    <p:titleStyle>
      <a:lvl1pPr algn="l" defTabSz="914400" rtl="0" eaLnBrk="1" latinLnBrk="0" hangingPunct="1">
        <a:lnSpc>
          <a:spcPct val="90000"/>
        </a:lnSpc>
        <a:spcBef>
          <a:spcPct val="0"/>
        </a:spcBef>
        <a:buNone/>
        <a:defRPr sz="2500" b="1" kern="1200">
          <a:solidFill>
            <a:schemeClr val="bg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86" userDrawn="1">
          <p15:clr>
            <a:srgbClr val="F26B43"/>
          </p15:clr>
        </p15:guide>
        <p15:guide id="2" pos="181" userDrawn="1">
          <p15:clr>
            <a:srgbClr val="F26B43"/>
          </p15:clr>
        </p15:guide>
        <p15:guide id="3" orient="horz" pos="4133" userDrawn="1">
          <p15:clr>
            <a:srgbClr val="F26B43"/>
          </p15:clr>
        </p15:guide>
        <p15:guide id="4" pos="5579" userDrawn="1">
          <p15:clr>
            <a:srgbClr val="F26B43"/>
          </p15:clr>
        </p15:guide>
        <p15:guide id="5" pos="2880" userDrawn="1">
          <p15:clr>
            <a:srgbClr val="A4A3A4"/>
          </p15:clr>
        </p15:guide>
        <p15:guide id="6" orient="horz" pos="2409" userDrawn="1">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hyperlink" Target="https://voice.votesforschools.com/resource/access/a9f0a2aa-af38-41f4-b156-e29e842fcc0c/8995-edf2ae8a3389efcc9374" TargetMode="External"/><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9.xml"/><Relationship Id="rId5" Type="http://schemas.openxmlformats.org/officeDocument/2006/relationships/image" Target="../media/image2.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chart" Target="../charts/chart3.xml"/></Relationships>
</file>

<file path=ppt/slides/_rels/slide11.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microsoft.com/office/2007/relationships/hdphoto" Target="../media/hdphoto2.wdp"/></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4.svg"/><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4.svg"/><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4.sv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g"/><Relationship Id="rId7" Type="http://schemas.openxmlformats.org/officeDocument/2006/relationships/image" Target="../media/image24.sv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24.svg"/><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24.svg"/><Relationship Id="rId2" Type="http://schemas.openxmlformats.org/officeDocument/2006/relationships/notesSlide" Target="../notesSlides/notesSlide27.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svg"/><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31.jpeg"/></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31.jpeg"/></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hyperlink" Target="https://voice.votesforschools.com/" TargetMode="External"/><Relationship Id="rId2" Type="http://schemas.openxmlformats.org/officeDocument/2006/relationships/image" Target="../media/image32.pn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37668116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6753ED3B-3665-1605-8ACC-10D7F6EAB5B2}"/>
              </a:ext>
            </a:extLst>
          </p:cNvPr>
          <p:cNvSpPr txBox="1"/>
          <p:nvPr/>
        </p:nvSpPr>
        <p:spPr>
          <a:xfrm>
            <a:off x="3640106" y="1267822"/>
            <a:ext cx="2448000" cy="2196000"/>
          </a:xfrm>
          <a:prstGeom prst="wedgeRoundRectCallout">
            <a:avLst>
              <a:gd name="adj1" fmla="val 33008"/>
              <a:gd name="adj2" fmla="val 57649"/>
              <a:gd name="adj3" fmla="val 16667"/>
            </a:avLst>
          </a:prstGeom>
          <a:solidFill>
            <a:schemeClr val="bg1"/>
          </a:solidFill>
          <a:ln w="19050">
            <a:solidFill>
              <a:schemeClr val="accent1"/>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i="0" spc="50" dirty="0">
                <a:effectLst/>
                <a:latin typeface="Century Gothic" panose="020B0502020202020204" pitchFamily="34" charset="0"/>
              </a:rPr>
              <a:t>“I think yes, because I know my parents will want to pay less for energy so they can spend money on more necessities.”</a:t>
            </a:r>
          </a:p>
          <a:p>
            <a:pPr algn="ctr"/>
            <a:r>
              <a:rPr lang="en-GB" sz="1400" i="0" spc="50" dirty="0" err="1">
                <a:effectLst/>
                <a:latin typeface="Century Gothic" panose="020B0502020202020204" pitchFamily="34" charset="0"/>
              </a:rPr>
              <a:t>Homerswood</a:t>
            </a:r>
            <a:r>
              <a:rPr lang="en-GB" sz="1400" i="0" spc="50" dirty="0">
                <a:effectLst/>
                <a:latin typeface="Century Gothic" panose="020B0502020202020204" pitchFamily="34" charset="0"/>
              </a:rPr>
              <a:t> Primary and Nursery School</a:t>
            </a:r>
          </a:p>
        </p:txBody>
      </p:sp>
      <p:sp>
        <p:nvSpPr>
          <p:cNvPr id="17" name="TextBox 16">
            <a:extLst>
              <a:ext uri="{FF2B5EF4-FFF2-40B4-BE49-F238E27FC236}">
                <a16:creationId xmlns:a16="http://schemas.microsoft.com/office/drawing/2014/main" id="{F5EE6852-5491-424C-4678-681FF0BF06A6}"/>
              </a:ext>
            </a:extLst>
          </p:cNvPr>
          <p:cNvSpPr txBox="1"/>
          <p:nvPr/>
        </p:nvSpPr>
        <p:spPr>
          <a:xfrm flipH="1">
            <a:off x="6408663" y="3756293"/>
            <a:ext cx="2448000" cy="2196000"/>
          </a:xfrm>
          <a:prstGeom prst="wedgeRoundRectCallout">
            <a:avLst>
              <a:gd name="adj1" fmla="val 33262"/>
              <a:gd name="adj2" fmla="val -57405"/>
              <a:gd name="adj3" fmla="val 16667"/>
            </a:avLst>
          </a:prstGeom>
          <a:solidFill>
            <a:schemeClr val="bg1"/>
          </a:solidFill>
          <a:ln w="19050">
            <a:solidFill>
              <a:schemeClr val="accent2"/>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i="0" dirty="0">
                <a:effectLst/>
                <a:latin typeface="Century Gothic" panose="020B0502020202020204" pitchFamily="34" charset="0"/>
              </a:rPr>
              <a:t>“</a:t>
            </a:r>
            <a:r>
              <a:rPr lang="en-GB" sz="1400" b="1" i="0" dirty="0">
                <a:solidFill>
                  <a:srgbClr val="000000"/>
                </a:solidFill>
                <a:effectLst/>
                <a:latin typeface="Century Gothic" panose="020B0502020202020204" pitchFamily="34" charset="0"/>
              </a:rPr>
              <a:t>I think we shouldn't open more oil fields because of the harm drilling can do to wildlife</a:t>
            </a:r>
            <a:r>
              <a:rPr lang="en-GB" sz="1400" b="1" i="0" dirty="0">
                <a:effectLst/>
                <a:latin typeface="Century Gothic" panose="020B0502020202020204" pitchFamily="34" charset="0"/>
              </a:rPr>
              <a:t>.”</a:t>
            </a:r>
            <a:r>
              <a:rPr lang="en-GB" sz="1400" b="1" i="0" spc="50" dirty="0">
                <a:effectLst/>
                <a:latin typeface="Century Gothic" panose="020B0502020202020204" pitchFamily="34" charset="0"/>
              </a:rPr>
              <a:t/>
            </a:r>
            <a:br>
              <a:rPr lang="en-GB" sz="1400" b="1" i="0" spc="50" dirty="0">
                <a:effectLst/>
                <a:latin typeface="Century Gothic" panose="020B0502020202020204" pitchFamily="34" charset="0"/>
              </a:rPr>
            </a:br>
            <a:r>
              <a:rPr lang="en-GB" sz="1400" i="0" spc="50" dirty="0">
                <a:effectLst/>
                <a:latin typeface="Century Gothic" panose="020B0502020202020204" pitchFamily="34" charset="0"/>
              </a:rPr>
              <a:t>The Lincoln Manor Leas Junior School</a:t>
            </a:r>
          </a:p>
        </p:txBody>
      </p:sp>
      <p:sp>
        <p:nvSpPr>
          <p:cNvPr id="18" name="Rectangle 17">
            <a:extLst>
              <a:ext uri="{FF2B5EF4-FFF2-40B4-BE49-F238E27FC236}">
                <a16:creationId xmlns:a16="http://schemas.microsoft.com/office/drawing/2014/main" id="{747BA45A-E35D-FB3C-C67E-4A16B72A888C}"/>
              </a:ext>
            </a:extLst>
          </p:cNvPr>
          <p:cNvSpPr/>
          <p:nvPr/>
        </p:nvSpPr>
        <p:spPr>
          <a:xfrm>
            <a:off x="-2728" y="6191806"/>
            <a:ext cx="9146728" cy="369332"/>
          </a:xfrm>
          <a:prstGeom prst="rect">
            <a:avLst/>
          </a:prstGeom>
          <a:gradFill>
            <a:gsLst>
              <a:gs pos="60000">
                <a:srgbClr val="BD60EF"/>
              </a:gs>
              <a:gs pos="40000">
                <a:srgbClr val="80A0F2"/>
              </a:gs>
              <a:gs pos="10000">
                <a:srgbClr val="97E8D7"/>
              </a:gs>
              <a:gs pos="100000">
                <a:srgbClr val="E52C4C"/>
              </a:gs>
            </a:gsLst>
            <a:lin ang="0" scaled="0"/>
          </a:gra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spc="50" baseline="0" dirty="0">
                <a:solidFill>
                  <a:schemeClr val="bg1"/>
                </a:solidFill>
                <a:latin typeface="Century Gothic" panose="020B0502020202020204" pitchFamily="34" charset="0"/>
              </a:rPr>
              <a:t>60,977 young people voted this week! Were you one of them? </a:t>
            </a:r>
          </a:p>
        </p:txBody>
      </p:sp>
      <p:sp>
        <p:nvSpPr>
          <p:cNvPr id="19" name="TextBox 18">
            <a:extLst>
              <a:ext uri="{FF2B5EF4-FFF2-40B4-BE49-F238E27FC236}">
                <a16:creationId xmlns:a16="http://schemas.microsoft.com/office/drawing/2014/main" id="{3A3CAED1-F828-8DCE-4665-360561C34364}"/>
              </a:ext>
            </a:extLst>
          </p:cNvPr>
          <p:cNvSpPr txBox="1"/>
          <p:nvPr/>
        </p:nvSpPr>
        <p:spPr>
          <a:xfrm>
            <a:off x="1318451" y="296862"/>
            <a:ext cx="6507099" cy="861774"/>
          </a:xfrm>
          <a:prstGeom prst="rect">
            <a:avLst/>
          </a:prstGeom>
          <a:noFill/>
        </p:spPr>
        <p:txBody>
          <a:bodyPr wrap="square" rtlCol="0">
            <a:spAutoFit/>
          </a:bodyPr>
          <a:lstStyle/>
          <a:p>
            <a:pPr algn="ctr"/>
            <a:r>
              <a:rPr lang="en-GB" sz="2500" b="1" spc="50" baseline="0" dirty="0">
                <a:solidFill>
                  <a:schemeClr val="bg1"/>
                </a:solidFill>
                <a:latin typeface="Century Gothic" panose="020B0502020202020204" pitchFamily="34" charset="0"/>
              </a:rPr>
              <a:t>Your latest results: “Should the UK open new oil fields?”</a:t>
            </a:r>
          </a:p>
        </p:txBody>
      </p:sp>
      <p:sp>
        <p:nvSpPr>
          <p:cNvPr id="20" name="TextBox 19">
            <a:extLst>
              <a:ext uri="{FF2B5EF4-FFF2-40B4-BE49-F238E27FC236}">
                <a16:creationId xmlns:a16="http://schemas.microsoft.com/office/drawing/2014/main" id="{48F21283-4088-FDDF-4B0D-EF90F015A720}"/>
              </a:ext>
            </a:extLst>
          </p:cNvPr>
          <p:cNvSpPr txBox="1"/>
          <p:nvPr/>
        </p:nvSpPr>
        <p:spPr>
          <a:xfrm>
            <a:off x="6408663" y="1267822"/>
            <a:ext cx="2448000" cy="2196000"/>
          </a:xfrm>
          <a:prstGeom prst="wedgeRoundRectCallout">
            <a:avLst>
              <a:gd name="adj1" fmla="val 33008"/>
              <a:gd name="adj2" fmla="val 57649"/>
              <a:gd name="adj3" fmla="val 16667"/>
            </a:avLst>
          </a:prstGeom>
          <a:solidFill>
            <a:schemeClr val="bg1"/>
          </a:solidFill>
          <a:ln w="19050">
            <a:solidFill>
              <a:schemeClr val="accent1"/>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i="0" spc="50" dirty="0">
                <a:effectLst/>
                <a:latin typeface="Century Gothic" panose="020B0502020202020204" pitchFamily="34" charset="0"/>
              </a:rPr>
              <a:t>“Yes, because it will boost the economy and lower taxes and it will also bring new job opportunities.” </a:t>
            </a:r>
          </a:p>
          <a:p>
            <a:pPr algn="ctr"/>
            <a:r>
              <a:rPr lang="en-GB" sz="1400" i="0" spc="50" dirty="0">
                <a:effectLst/>
                <a:latin typeface="Century Gothic" panose="020B0502020202020204" pitchFamily="34" charset="0"/>
              </a:rPr>
              <a:t>Pheasant Bank Academy</a:t>
            </a:r>
          </a:p>
        </p:txBody>
      </p:sp>
      <p:sp>
        <p:nvSpPr>
          <p:cNvPr id="21" name="TextBox 20">
            <a:extLst>
              <a:ext uri="{FF2B5EF4-FFF2-40B4-BE49-F238E27FC236}">
                <a16:creationId xmlns:a16="http://schemas.microsoft.com/office/drawing/2014/main" id="{6CB62AB2-5286-5315-8EE6-7A4CCF5448D2}"/>
              </a:ext>
            </a:extLst>
          </p:cNvPr>
          <p:cNvSpPr txBox="1"/>
          <p:nvPr/>
        </p:nvSpPr>
        <p:spPr>
          <a:xfrm flipH="1">
            <a:off x="3640106" y="3750752"/>
            <a:ext cx="2448000" cy="2196000"/>
          </a:xfrm>
          <a:prstGeom prst="wedgeRoundRectCallout">
            <a:avLst>
              <a:gd name="adj1" fmla="val 33262"/>
              <a:gd name="adj2" fmla="val -57405"/>
              <a:gd name="adj3" fmla="val 16667"/>
            </a:avLst>
          </a:prstGeom>
          <a:solidFill>
            <a:schemeClr val="bg1"/>
          </a:solidFill>
          <a:ln w="19050">
            <a:solidFill>
              <a:schemeClr val="accent2"/>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i="0" spc="50" dirty="0">
                <a:effectLst/>
                <a:latin typeface="Century Gothic" panose="020B0502020202020204" pitchFamily="34" charset="0"/>
              </a:rPr>
              <a:t>“</a:t>
            </a:r>
            <a:r>
              <a:rPr lang="en-GB" sz="1400" b="1" i="0" spc="50" dirty="0" err="1">
                <a:effectLst/>
                <a:latin typeface="Century Gothic" panose="020B0502020202020204" pitchFamily="34" charset="0"/>
              </a:rPr>
              <a:t>Tha</a:t>
            </a:r>
            <a:r>
              <a:rPr lang="en-GB" sz="1400" b="1" i="0" spc="50" dirty="0">
                <a:effectLst/>
                <a:latin typeface="Century Gothic" panose="020B0502020202020204" pitchFamily="34" charset="0"/>
              </a:rPr>
              <a:t> mise a' </a:t>
            </a:r>
            <a:r>
              <a:rPr lang="en-GB" sz="1400" b="1" i="0" spc="50" dirty="0" err="1">
                <a:effectLst/>
                <a:latin typeface="Century Gothic" panose="020B0502020202020204" pitchFamily="34" charset="0"/>
              </a:rPr>
              <a:t>bhòtadh</a:t>
            </a:r>
            <a:r>
              <a:rPr lang="en-GB" sz="1400" b="1" i="0" spc="50" dirty="0">
                <a:effectLst/>
                <a:latin typeface="Century Gothic" panose="020B0502020202020204" pitchFamily="34" charset="0"/>
              </a:rPr>
              <a:t> </a:t>
            </a:r>
            <a:r>
              <a:rPr lang="en-GB" sz="1400" b="1" i="0" spc="50" dirty="0" err="1">
                <a:effectLst/>
                <a:latin typeface="Century Gothic" panose="020B0502020202020204" pitchFamily="34" charset="0"/>
              </a:rPr>
              <a:t>nach</a:t>
            </a:r>
            <a:r>
              <a:rPr lang="en-GB" sz="1400" b="1" i="0" spc="50" dirty="0">
                <a:effectLst/>
                <a:latin typeface="Century Gothic" panose="020B0502020202020204" pitchFamily="34" charset="0"/>
              </a:rPr>
              <a:t> </a:t>
            </a:r>
            <a:r>
              <a:rPr lang="en-GB" sz="1400" b="1" i="0" spc="50" dirty="0" err="1">
                <a:effectLst/>
                <a:latin typeface="Century Gothic" panose="020B0502020202020204" pitchFamily="34" charset="0"/>
              </a:rPr>
              <a:t>bu</a:t>
            </a:r>
            <a:r>
              <a:rPr lang="en-GB" sz="1400" b="1" i="0" spc="50" dirty="0">
                <a:effectLst/>
                <a:latin typeface="Century Gothic" panose="020B0502020202020204" pitchFamily="34" charset="0"/>
              </a:rPr>
              <a:t> </a:t>
            </a:r>
            <a:r>
              <a:rPr lang="en-GB" sz="1400" b="1" i="0" spc="50" dirty="0" err="1">
                <a:effectLst/>
                <a:latin typeface="Century Gothic" panose="020B0502020202020204" pitchFamily="34" charset="0"/>
              </a:rPr>
              <a:t>chòir</a:t>
            </a:r>
            <a:r>
              <a:rPr lang="en-GB" sz="1400" b="1" i="0" spc="50" dirty="0">
                <a:effectLst/>
                <a:latin typeface="Century Gothic" panose="020B0502020202020204" pitchFamily="34" charset="0"/>
              </a:rPr>
              <a:t> </a:t>
            </a:r>
            <a:r>
              <a:rPr lang="en-GB" sz="1400" b="1" i="0" spc="50" dirty="0" err="1">
                <a:effectLst/>
                <a:latin typeface="Century Gothic" panose="020B0502020202020204" pitchFamily="34" charset="0"/>
              </a:rPr>
              <a:t>oir</a:t>
            </a:r>
            <a:r>
              <a:rPr lang="en-GB" sz="1400" b="1" i="0" spc="50" dirty="0">
                <a:effectLst/>
                <a:latin typeface="Century Gothic" panose="020B0502020202020204" pitchFamily="34" charset="0"/>
              </a:rPr>
              <a:t> </a:t>
            </a:r>
            <a:r>
              <a:rPr lang="en-GB" sz="1400" b="1" i="0" spc="50" dirty="0" err="1">
                <a:effectLst/>
                <a:latin typeface="Century Gothic" panose="020B0502020202020204" pitchFamily="34" charset="0"/>
              </a:rPr>
              <a:t>bidh</a:t>
            </a:r>
            <a:r>
              <a:rPr lang="en-GB" sz="1400" b="1" i="0" spc="50" dirty="0">
                <a:effectLst/>
                <a:latin typeface="Century Gothic" panose="020B0502020202020204" pitchFamily="34" charset="0"/>
              </a:rPr>
              <a:t> e a' </a:t>
            </a:r>
            <a:r>
              <a:rPr lang="en-GB" sz="1400" b="1" i="0" spc="50" dirty="0" err="1">
                <a:effectLst/>
                <a:latin typeface="Century Gothic" panose="020B0502020202020204" pitchFamily="34" charset="0"/>
              </a:rPr>
              <a:t>toirt</a:t>
            </a:r>
            <a:r>
              <a:rPr lang="en-GB" sz="1400" b="1" i="0" spc="50" dirty="0">
                <a:effectLst/>
                <a:latin typeface="Century Gothic" panose="020B0502020202020204" pitchFamily="34" charset="0"/>
              </a:rPr>
              <a:t> </a:t>
            </a:r>
            <a:r>
              <a:rPr lang="en-GB" sz="1400" b="1" i="0" spc="50" dirty="0" err="1">
                <a:effectLst/>
                <a:latin typeface="Century Gothic" panose="020B0502020202020204" pitchFamily="34" charset="0"/>
              </a:rPr>
              <a:t>buaidh</a:t>
            </a:r>
            <a:r>
              <a:rPr lang="en-GB" sz="1400" b="1" i="0" spc="50" dirty="0">
                <a:effectLst/>
                <a:latin typeface="Century Gothic" panose="020B0502020202020204" pitchFamily="34" charset="0"/>
              </a:rPr>
              <a:t> air </a:t>
            </a:r>
            <a:r>
              <a:rPr lang="en-GB" sz="1400" b="1" i="0" spc="50" dirty="0" err="1">
                <a:effectLst/>
                <a:latin typeface="Century Gothic" panose="020B0502020202020204" pitchFamily="34" charset="0"/>
              </a:rPr>
              <a:t>ginealachdan</a:t>
            </a:r>
            <a:r>
              <a:rPr lang="en-GB" sz="1400" b="1" i="0" spc="50" dirty="0">
                <a:effectLst/>
                <a:latin typeface="Century Gothic" panose="020B0502020202020204" pitchFamily="34" charset="0"/>
              </a:rPr>
              <a:t> </a:t>
            </a:r>
            <a:r>
              <a:rPr lang="en-GB" sz="1400" b="1" i="0" spc="50" dirty="0" err="1">
                <a:effectLst/>
                <a:latin typeface="Century Gothic" panose="020B0502020202020204" pitchFamily="34" charset="0"/>
              </a:rPr>
              <a:t>ri</a:t>
            </a:r>
            <a:r>
              <a:rPr lang="en-GB" sz="1400" b="1" i="0" spc="50" dirty="0">
                <a:effectLst/>
                <a:latin typeface="Century Gothic" panose="020B0502020202020204" pitchFamily="34" charset="0"/>
              </a:rPr>
              <a:t> </a:t>
            </a:r>
            <a:r>
              <a:rPr lang="en-GB" sz="1400" b="1" i="0" spc="50" dirty="0" err="1">
                <a:effectLst/>
                <a:latin typeface="Century Gothic" panose="020B0502020202020204" pitchFamily="34" charset="0"/>
              </a:rPr>
              <a:t>thighinn</a:t>
            </a:r>
            <a:r>
              <a:rPr lang="en-GB" sz="1400" b="1" i="0" spc="50" dirty="0">
                <a:effectLst/>
                <a:latin typeface="Century Gothic" panose="020B0502020202020204" pitchFamily="34" charset="0"/>
              </a:rPr>
              <a:t>.</a:t>
            </a:r>
            <a:r>
              <a:rPr lang="en-GB" sz="1400" b="1" spc="50" dirty="0">
                <a:latin typeface="Century Gothic" panose="020B0502020202020204" pitchFamily="34" charset="0"/>
              </a:rPr>
              <a:t>” </a:t>
            </a:r>
            <a:r>
              <a:rPr lang="en-GB" sz="1200" b="1" i="1" spc="50" dirty="0">
                <a:latin typeface="Century Gothic" panose="020B0502020202020204" pitchFamily="34" charset="0"/>
              </a:rPr>
              <a:t>(I'm voting no because it will affect future generations).</a:t>
            </a:r>
            <a:endParaRPr lang="en-GB" sz="1200" b="1" i="1" spc="50" dirty="0">
              <a:effectLst/>
              <a:latin typeface="Century Gothic" panose="020B0502020202020204" pitchFamily="34" charset="0"/>
            </a:endParaRPr>
          </a:p>
          <a:p>
            <a:pPr algn="ctr"/>
            <a:r>
              <a:rPr lang="en-GB" sz="1400" i="0" spc="50" dirty="0">
                <a:effectLst/>
                <a:latin typeface="Century Gothic" panose="020B0502020202020204" pitchFamily="34" charset="0"/>
              </a:rPr>
              <a:t>Glendale Gaelic Primary School</a:t>
            </a:r>
          </a:p>
        </p:txBody>
      </p:sp>
      <p:grpSp>
        <p:nvGrpSpPr>
          <p:cNvPr id="22" name="Group 21">
            <a:extLst>
              <a:ext uri="{FF2B5EF4-FFF2-40B4-BE49-F238E27FC236}">
                <a16:creationId xmlns:a16="http://schemas.microsoft.com/office/drawing/2014/main" id="{8572A08E-C0BF-444B-04B0-EDC0B1D43927}"/>
              </a:ext>
            </a:extLst>
          </p:cNvPr>
          <p:cNvGrpSpPr/>
          <p:nvPr/>
        </p:nvGrpSpPr>
        <p:grpSpPr>
          <a:xfrm>
            <a:off x="-874747" y="1190185"/>
            <a:ext cx="5359116" cy="4477062"/>
            <a:chOff x="1890107" y="1447714"/>
            <a:chExt cx="5359116" cy="4477062"/>
          </a:xfrm>
        </p:grpSpPr>
        <p:grpSp>
          <p:nvGrpSpPr>
            <p:cNvPr id="23" name="Group 22">
              <a:extLst>
                <a:ext uri="{FF2B5EF4-FFF2-40B4-BE49-F238E27FC236}">
                  <a16:creationId xmlns:a16="http://schemas.microsoft.com/office/drawing/2014/main" id="{3F69BC29-87CD-A594-0384-84B70E5C3231}"/>
                </a:ext>
              </a:extLst>
            </p:cNvPr>
            <p:cNvGrpSpPr/>
            <p:nvPr/>
          </p:nvGrpSpPr>
          <p:grpSpPr>
            <a:xfrm>
              <a:off x="3416768" y="5058841"/>
              <a:ext cx="2357557" cy="865935"/>
              <a:chOff x="3654903" y="3935239"/>
              <a:chExt cx="1980264" cy="727356"/>
            </a:xfrm>
          </p:grpSpPr>
          <p:grpSp>
            <p:nvGrpSpPr>
              <p:cNvPr id="25" name="Google Shape;562;p4">
                <a:extLst>
                  <a:ext uri="{FF2B5EF4-FFF2-40B4-BE49-F238E27FC236}">
                    <a16:creationId xmlns:a16="http://schemas.microsoft.com/office/drawing/2014/main" id="{AB72E5F1-0708-2BB1-4D09-2DDF076E95C9}"/>
                  </a:ext>
                </a:extLst>
              </p:cNvPr>
              <p:cNvGrpSpPr/>
              <p:nvPr/>
            </p:nvGrpSpPr>
            <p:grpSpPr>
              <a:xfrm>
                <a:off x="3654903" y="4352402"/>
                <a:ext cx="1980264" cy="310193"/>
                <a:chOff x="3672206" y="4389197"/>
                <a:chExt cx="1980264" cy="310193"/>
              </a:xfrm>
            </p:grpSpPr>
            <p:sp>
              <p:nvSpPr>
                <p:cNvPr id="28" name="Google Shape;564;p4">
                  <a:extLst>
                    <a:ext uri="{FF2B5EF4-FFF2-40B4-BE49-F238E27FC236}">
                      <a16:creationId xmlns:a16="http://schemas.microsoft.com/office/drawing/2014/main" id="{DBE27E4D-7756-BB77-4881-08121C59446F}"/>
                    </a:ext>
                  </a:extLst>
                </p:cNvPr>
                <p:cNvSpPr txBox="1"/>
                <p:nvPr/>
              </p:nvSpPr>
              <p:spPr>
                <a:xfrm>
                  <a:off x="3672206" y="4389199"/>
                  <a:ext cx="869447" cy="310191"/>
                </a:xfrm>
                <a:prstGeom prst="rect">
                  <a:avLst/>
                </a:prstGeom>
                <a:noFill/>
                <a:ln>
                  <a:noFill/>
                </a:ln>
              </p:spPr>
              <p:txBody>
                <a:bodyPr spcFirstLastPara="1" wrap="square" lIns="91425" tIns="45700" rIns="91425" bIns="4570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b="1" spc="50" dirty="0">
                      <a:solidFill>
                        <a:schemeClr val="bg1"/>
                      </a:solidFill>
                      <a:latin typeface="Century Gothic"/>
                    </a:rPr>
                    <a:t>22.0</a:t>
                  </a:r>
                  <a:r>
                    <a:rPr kumimoji="0" lang="en-GB" sz="1800" b="1" i="0" u="none" strike="noStrike" kern="1200" cap="none" spc="50" normalizeH="0" baseline="0" noProof="0" dirty="0">
                      <a:solidFill>
                        <a:schemeClr val="bg1"/>
                      </a:solidFill>
                      <a:effectLst/>
                      <a:uLnTx/>
                      <a:uFillTx/>
                      <a:latin typeface="Century Gothic"/>
                      <a:ea typeface="+mn-ea"/>
                      <a:cs typeface="+mn-cs"/>
                    </a:rPr>
                    <a:t>%</a:t>
                  </a:r>
                  <a:endParaRPr kumimoji="0" sz="1800" b="1" i="0" u="none" strike="noStrike" kern="1200" cap="none" spc="50" normalizeH="0" baseline="0" noProof="0" dirty="0">
                    <a:solidFill>
                      <a:schemeClr val="bg1"/>
                    </a:solidFill>
                    <a:effectLst/>
                    <a:uLnTx/>
                    <a:uFillTx/>
                    <a:latin typeface="Century Gothic"/>
                    <a:ea typeface="+mn-ea"/>
                    <a:cs typeface="+mn-cs"/>
                  </a:endParaRPr>
                </a:p>
              </p:txBody>
            </p:sp>
            <p:sp>
              <p:nvSpPr>
                <p:cNvPr id="29" name="Google Shape;569;p4">
                  <a:extLst>
                    <a:ext uri="{FF2B5EF4-FFF2-40B4-BE49-F238E27FC236}">
                      <a16:creationId xmlns:a16="http://schemas.microsoft.com/office/drawing/2014/main" id="{1D6DC569-B4E3-D440-7703-2738CF271115}"/>
                    </a:ext>
                  </a:extLst>
                </p:cNvPr>
                <p:cNvSpPr txBox="1"/>
                <p:nvPr/>
              </p:nvSpPr>
              <p:spPr>
                <a:xfrm>
                  <a:off x="4783023" y="4389197"/>
                  <a:ext cx="869447" cy="310191"/>
                </a:xfrm>
                <a:prstGeom prst="rect">
                  <a:avLst/>
                </a:prstGeom>
                <a:noFill/>
                <a:ln>
                  <a:noFill/>
                </a:ln>
              </p:spPr>
              <p:txBody>
                <a:bodyPr spcFirstLastPara="1" wrap="square" lIns="91425" tIns="45700" rIns="91425" bIns="4570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b="1" spc="50" dirty="0">
                      <a:solidFill>
                        <a:schemeClr val="bg1"/>
                      </a:solidFill>
                      <a:latin typeface="Century Gothic"/>
                      <a:ea typeface="Century Gothic"/>
                      <a:cs typeface="Century Gothic"/>
                      <a:sym typeface="Century Gothic"/>
                    </a:rPr>
                    <a:t>78.0%</a:t>
                  </a:r>
                  <a:endParaRPr kumimoji="0" sz="1800" b="0" i="0" u="none" strike="noStrike" kern="1200" cap="none" spc="50" normalizeH="0" noProof="0" dirty="0">
                    <a:solidFill>
                      <a:schemeClr val="bg1"/>
                    </a:solidFill>
                    <a:effectLst/>
                    <a:uLnTx/>
                    <a:uFillTx/>
                    <a:latin typeface="Century Gothic"/>
                    <a:ea typeface="+mn-ea"/>
                    <a:cs typeface="+mn-cs"/>
                  </a:endParaRPr>
                </a:p>
              </p:txBody>
            </p:sp>
          </p:grpSp>
          <p:sp>
            <p:nvSpPr>
              <p:cNvPr id="26" name="Rectangle: Rounded Corners 25">
                <a:extLst>
                  <a:ext uri="{FF2B5EF4-FFF2-40B4-BE49-F238E27FC236}">
                    <a16:creationId xmlns:a16="http://schemas.microsoft.com/office/drawing/2014/main" id="{07BB5901-70E5-CC8E-CBF5-9ABD1EB5E8D5}"/>
                  </a:ext>
                </a:extLst>
              </p:cNvPr>
              <p:cNvSpPr/>
              <p:nvPr/>
            </p:nvSpPr>
            <p:spPr>
              <a:xfrm>
                <a:off x="3707866" y="3937190"/>
                <a:ext cx="763521" cy="369291"/>
              </a:xfrm>
              <a:prstGeom prst="roundRect">
                <a:avLst/>
              </a:prstGeom>
              <a:solidFill>
                <a:schemeClr val="accent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b="1" i="0" spc="50" dirty="0">
                    <a:effectLst/>
                    <a:latin typeface="Century Gothic" panose="020B0502020202020204" pitchFamily="34" charset="0"/>
                  </a:rPr>
                  <a:t>Yes</a:t>
                </a:r>
                <a:endParaRPr lang="en-GB" dirty="0"/>
              </a:p>
            </p:txBody>
          </p:sp>
          <p:sp>
            <p:nvSpPr>
              <p:cNvPr id="27" name="Rectangle: Rounded Corners 26">
                <a:extLst>
                  <a:ext uri="{FF2B5EF4-FFF2-40B4-BE49-F238E27FC236}">
                    <a16:creationId xmlns:a16="http://schemas.microsoft.com/office/drawing/2014/main" id="{B162F7C8-0EF7-AAE0-1710-B2F5DF07EC22}"/>
                  </a:ext>
                </a:extLst>
              </p:cNvPr>
              <p:cNvSpPr/>
              <p:nvPr/>
            </p:nvSpPr>
            <p:spPr>
              <a:xfrm>
                <a:off x="4818683" y="3935239"/>
                <a:ext cx="763521" cy="369291"/>
              </a:xfrm>
              <a:prstGeom prst="roundRect">
                <a:avLst/>
              </a:prstGeom>
              <a:solidFill>
                <a:schemeClr val="accent2"/>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b="1" i="0" spc="50" dirty="0">
                    <a:effectLst/>
                    <a:latin typeface="Century Gothic" panose="020B0502020202020204" pitchFamily="34" charset="0"/>
                  </a:rPr>
                  <a:t>No</a:t>
                </a:r>
                <a:endParaRPr lang="en-GB" dirty="0"/>
              </a:p>
            </p:txBody>
          </p:sp>
        </p:grpSp>
        <p:graphicFrame>
          <p:nvGraphicFramePr>
            <p:cNvPr id="24" name="Google Shape;574;p4">
              <a:extLst>
                <a:ext uri="{FF2B5EF4-FFF2-40B4-BE49-F238E27FC236}">
                  <a16:creationId xmlns:a16="http://schemas.microsoft.com/office/drawing/2014/main" id="{7DF6D8B3-FC29-1E85-7C81-D8F6FF1211ED}"/>
                </a:ext>
              </a:extLst>
            </p:cNvPr>
            <p:cNvGraphicFramePr/>
            <p:nvPr/>
          </p:nvGraphicFramePr>
          <p:xfrm>
            <a:off x="1890107" y="1447714"/>
            <a:ext cx="5359116" cy="3640115"/>
          </p:xfrm>
          <a:graphic>
            <a:graphicData uri="http://schemas.openxmlformats.org/drawingml/2006/chart">
              <c:chart xmlns:c="http://schemas.openxmlformats.org/drawingml/2006/chart" xmlns:r="http://schemas.openxmlformats.org/officeDocument/2006/relationships" r:id="rId2"/>
            </a:graphicData>
          </a:graphic>
        </p:graphicFrame>
      </p:grpSp>
      <p:sp>
        <p:nvSpPr>
          <p:cNvPr id="30" name="Rectangle 29"/>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1537704245"/>
      </p:ext>
    </p:extLst>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969819"/>
            <a:ext cx="9184873" cy="4147126"/>
          </a:xfrm>
          <a:prstGeom prst="rect">
            <a:avLst/>
          </a:prstGeom>
        </p:spPr>
      </p:pic>
      <p:sp>
        <p:nvSpPr>
          <p:cNvPr id="3" name="Rectangle 2"/>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28131653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6167EFC-AD43-3738-8DC0-1A0915D119F2}"/>
              </a:ext>
            </a:extLst>
          </p:cNvPr>
          <p:cNvSpPr/>
          <p:nvPr/>
        </p:nvSpPr>
        <p:spPr>
          <a:xfrm>
            <a:off x="0" y="5156110"/>
            <a:ext cx="9146728" cy="971551"/>
          </a:xfrm>
          <a:prstGeom prst="rect">
            <a:avLst/>
          </a:prstGeom>
          <a:gradFill>
            <a:gsLst>
              <a:gs pos="60000">
                <a:srgbClr val="BD60EF"/>
              </a:gs>
              <a:gs pos="40000">
                <a:srgbClr val="80A0F2"/>
              </a:gs>
              <a:gs pos="10000">
                <a:srgbClr val="97E8D7"/>
              </a:gs>
              <a:gs pos="100000">
                <a:srgbClr val="E52C4C"/>
              </a:gs>
            </a:gsLst>
            <a:lin ang="0" scaled="0"/>
          </a:gradFill>
          <a:ln w="28575">
            <a:noFill/>
          </a:ln>
          <a:effectLst/>
        </p:spPr>
        <p:style>
          <a:lnRef idx="1">
            <a:schemeClr val="accent1"/>
          </a:lnRef>
          <a:fillRef idx="3">
            <a:schemeClr val="accent1"/>
          </a:fillRef>
          <a:effectRef idx="2">
            <a:schemeClr val="accent1"/>
          </a:effectRef>
          <a:fontRef idx="minor">
            <a:schemeClr val="lt1"/>
          </a:fontRef>
        </p:style>
        <p:txBody>
          <a:bodyPr lIns="4320000" rIns="360000" rtlCol="0" anchor="ctr"/>
          <a:lstStyle/>
          <a:p>
            <a:pPr algn="r">
              <a:spcAft>
                <a:spcPts val="400"/>
              </a:spcAft>
            </a:pPr>
            <a:r>
              <a:rPr lang="en-GB" sz="1600" b="1" spc="100" dirty="0">
                <a:solidFill>
                  <a:schemeClr val="bg1"/>
                </a:solidFill>
                <a:latin typeface="Century Gothic" panose="020B0502020202020204" pitchFamily="34" charset="0"/>
              </a:rPr>
              <a:t>Excerpt from a letter sent to VotesforSchools by Scottish  Government (</a:t>
            </a:r>
            <a:r>
              <a:rPr lang="en-GB" sz="1600" b="1" spc="100" dirty="0" err="1">
                <a:solidFill>
                  <a:schemeClr val="bg1"/>
                </a:solidFill>
                <a:latin typeface="Century Gothic" panose="020B0502020202020204" pitchFamily="34" charset="0"/>
              </a:rPr>
              <a:t>Riaghaltas</a:t>
            </a:r>
            <a:r>
              <a:rPr lang="en-GB" sz="1600" b="1" spc="100" dirty="0">
                <a:solidFill>
                  <a:schemeClr val="bg1"/>
                </a:solidFill>
                <a:latin typeface="Century Gothic" panose="020B0502020202020204" pitchFamily="34" charset="0"/>
              </a:rPr>
              <a:t> </a:t>
            </a:r>
            <a:r>
              <a:rPr lang="en-GB" sz="1600" b="1" spc="100" dirty="0" err="1">
                <a:solidFill>
                  <a:schemeClr val="bg1"/>
                </a:solidFill>
                <a:latin typeface="Century Gothic" panose="020B0502020202020204" pitchFamily="34" charset="0"/>
              </a:rPr>
              <a:t>na</a:t>
            </a:r>
            <a:r>
              <a:rPr lang="en-GB" sz="1600" b="1" spc="100" dirty="0">
                <a:solidFill>
                  <a:schemeClr val="bg1"/>
                </a:solidFill>
                <a:latin typeface="Century Gothic" panose="020B0502020202020204" pitchFamily="34" charset="0"/>
              </a:rPr>
              <a:t> h-Alba)</a:t>
            </a:r>
          </a:p>
        </p:txBody>
      </p:sp>
      <p:pic>
        <p:nvPicPr>
          <p:cNvPr id="5" name="Picture 4" descr="Yellow envelope">
            <a:hlinkClick r:id="rId3"/>
            <a:extLst>
              <a:ext uri="{FF2B5EF4-FFF2-40B4-BE49-F238E27FC236}">
                <a16:creationId xmlns:a16="http://schemas.microsoft.com/office/drawing/2014/main" id="{A1640FCE-A90F-E1F7-97E3-B87B6453115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361092" y="4796387"/>
            <a:ext cx="1688400" cy="1688400"/>
          </a:xfrm>
          <a:prstGeom prst="ellipse">
            <a:avLst/>
          </a:prstGeom>
        </p:spPr>
      </p:pic>
      <p:sp>
        <p:nvSpPr>
          <p:cNvPr id="3" name="TextBox 2">
            <a:extLst>
              <a:ext uri="{FF2B5EF4-FFF2-40B4-BE49-F238E27FC236}">
                <a16:creationId xmlns:a16="http://schemas.microsoft.com/office/drawing/2014/main" id="{361020BA-2E22-A729-011C-FBC6078F2860}"/>
              </a:ext>
            </a:extLst>
          </p:cNvPr>
          <p:cNvSpPr txBox="1"/>
          <p:nvPr/>
        </p:nvSpPr>
        <p:spPr>
          <a:xfrm>
            <a:off x="628650" y="296862"/>
            <a:ext cx="7886700" cy="86177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500" b="1" i="0" u="none" strike="noStrike" kern="1200" cap="none" spc="50" normalizeH="0" baseline="0" noProof="0" dirty="0">
                <a:ln>
                  <a:noFill/>
                </a:ln>
                <a:solidFill>
                  <a:prstClr val="white"/>
                </a:solidFill>
                <a:effectLst/>
                <a:uLnTx/>
                <a:uFillTx/>
                <a:latin typeface="Century Gothic" panose="020B0502020202020204" pitchFamily="34" charset="0"/>
                <a:ea typeface="+mn-ea"/>
                <a:cs typeface="+mn-cs"/>
              </a:rPr>
              <a:t>Your latest results: “Should the UK open new    oil fields?”</a:t>
            </a:r>
          </a:p>
        </p:txBody>
      </p:sp>
      <p:sp>
        <p:nvSpPr>
          <p:cNvPr id="7" name="TextBox 6">
            <a:extLst>
              <a:ext uri="{FF2B5EF4-FFF2-40B4-BE49-F238E27FC236}">
                <a16:creationId xmlns:a16="http://schemas.microsoft.com/office/drawing/2014/main" id="{7740B641-0FF2-63D8-A86B-CE1852AEB125}"/>
              </a:ext>
            </a:extLst>
          </p:cNvPr>
          <p:cNvSpPr txBox="1"/>
          <p:nvPr/>
        </p:nvSpPr>
        <p:spPr>
          <a:xfrm>
            <a:off x="287338" y="1268413"/>
            <a:ext cx="8569325" cy="3196892"/>
          </a:xfrm>
          <a:prstGeom prst="rect">
            <a:avLst/>
          </a:prstGeom>
          <a:solidFill>
            <a:schemeClr val="bg1"/>
          </a:solidFill>
          <a:ln w="38100">
            <a:noFill/>
            <a:extLst>
              <a:ext uri="{C807C97D-BFC1-408E-A445-0C87EB9F89A2}">
                <ask:lineSketchStyleProps xmlns="" xmlns:ask="http://schemas.microsoft.com/office/drawing/2018/sketchyshapes" sd="2649982780">
                  <a:custGeom>
                    <a:avLst/>
                    <a:gdLst>
                      <a:gd name="connsiteX0" fmla="*/ 0 w 7796943"/>
                      <a:gd name="connsiteY0" fmla="*/ 284447 h 1706647"/>
                      <a:gd name="connsiteX1" fmla="*/ 284447 w 7796943"/>
                      <a:gd name="connsiteY1" fmla="*/ 0 h 1706647"/>
                      <a:gd name="connsiteX2" fmla="*/ 771668 w 7796943"/>
                      <a:gd name="connsiteY2" fmla="*/ 0 h 1706647"/>
                      <a:gd name="connsiteX3" fmla="*/ 1299491 w 7796943"/>
                      <a:gd name="connsiteY3" fmla="*/ 0 h 1706647"/>
                      <a:gd name="connsiteX4" fmla="*/ 1134221 w 7796943"/>
                      <a:gd name="connsiteY4" fmla="*/ -271579 h 1706647"/>
                      <a:gd name="connsiteX5" fmla="*/ 1662847 w 7796943"/>
                      <a:gd name="connsiteY5" fmla="*/ -203684 h 1706647"/>
                      <a:gd name="connsiteX6" fmla="*/ 2191474 w 7796943"/>
                      <a:gd name="connsiteY6" fmla="*/ -135790 h 1706647"/>
                      <a:gd name="connsiteX7" fmla="*/ 2720100 w 7796943"/>
                      <a:gd name="connsiteY7" fmla="*/ -67895 h 1706647"/>
                      <a:gd name="connsiteX8" fmla="*/ 3248726 w 7796943"/>
                      <a:gd name="connsiteY8" fmla="*/ 0 h 1706647"/>
                      <a:gd name="connsiteX9" fmla="*/ 3943111 w 7796943"/>
                      <a:gd name="connsiteY9" fmla="*/ 0 h 1706647"/>
                      <a:gd name="connsiteX10" fmla="*/ 4637497 w 7796943"/>
                      <a:gd name="connsiteY10" fmla="*/ 0 h 1706647"/>
                      <a:gd name="connsiteX11" fmla="*/ 5118694 w 7796943"/>
                      <a:gd name="connsiteY11" fmla="*/ 0 h 1706647"/>
                      <a:gd name="connsiteX12" fmla="*/ 5770441 w 7796943"/>
                      <a:gd name="connsiteY12" fmla="*/ 0 h 1706647"/>
                      <a:gd name="connsiteX13" fmla="*/ 6422189 w 7796943"/>
                      <a:gd name="connsiteY13" fmla="*/ 0 h 1706647"/>
                      <a:gd name="connsiteX14" fmla="*/ 7512496 w 7796943"/>
                      <a:gd name="connsiteY14" fmla="*/ 0 h 1706647"/>
                      <a:gd name="connsiteX15" fmla="*/ 7796943 w 7796943"/>
                      <a:gd name="connsiteY15" fmla="*/ 284447 h 1706647"/>
                      <a:gd name="connsiteX16" fmla="*/ 7796943 w 7796943"/>
                      <a:gd name="connsiteY16" fmla="*/ 284441 h 1706647"/>
                      <a:gd name="connsiteX17" fmla="*/ 7796943 w 7796943"/>
                      <a:gd name="connsiteY17" fmla="*/ 284441 h 1706647"/>
                      <a:gd name="connsiteX18" fmla="*/ 7796943 w 7796943"/>
                      <a:gd name="connsiteY18" fmla="*/ 711103 h 1706647"/>
                      <a:gd name="connsiteX19" fmla="*/ 7796943 w 7796943"/>
                      <a:gd name="connsiteY19" fmla="*/ 1059541 h 1706647"/>
                      <a:gd name="connsiteX20" fmla="*/ 7796943 w 7796943"/>
                      <a:gd name="connsiteY20" fmla="*/ 1422200 h 1706647"/>
                      <a:gd name="connsiteX21" fmla="*/ 7512496 w 7796943"/>
                      <a:gd name="connsiteY21" fmla="*/ 1706647 h 1706647"/>
                      <a:gd name="connsiteX22" fmla="*/ 6988661 w 7796943"/>
                      <a:gd name="connsiteY22" fmla="*/ 1706647 h 1706647"/>
                      <a:gd name="connsiteX23" fmla="*/ 6422189 w 7796943"/>
                      <a:gd name="connsiteY23" fmla="*/ 1706647 h 1706647"/>
                      <a:gd name="connsiteX24" fmla="*/ 5813079 w 7796943"/>
                      <a:gd name="connsiteY24" fmla="*/ 1706647 h 1706647"/>
                      <a:gd name="connsiteX25" fmla="*/ 5289245 w 7796943"/>
                      <a:gd name="connsiteY25" fmla="*/ 1706647 h 1706647"/>
                      <a:gd name="connsiteX26" fmla="*/ 4680135 w 7796943"/>
                      <a:gd name="connsiteY26" fmla="*/ 1706647 h 1706647"/>
                      <a:gd name="connsiteX27" fmla="*/ 4113662 w 7796943"/>
                      <a:gd name="connsiteY27" fmla="*/ 1706647 h 1706647"/>
                      <a:gd name="connsiteX28" fmla="*/ 3248726 w 7796943"/>
                      <a:gd name="connsiteY28" fmla="*/ 1706647 h 1706647"/>
                      <a:gd name="connsiteX29" fmla="*/ 2579489 w 7796943"/>
                      <a:gd name="connsiteY29" fmla="*/ 1706647 h 1706647"/>
                      <a:gd name="connsiteX30" fmla="*/ 1968728 w 7796943"/>
                      <a:gd name="connsiteY30" fmla="*/ 1706647 h 1706647"/>
                      <a:gd name="connsiteX31" fmla="*/ 1299491 w 7796943"/>
                      <a:gd name="connsiteY31" fmla="*/ 1706647 h 1706647"/>
                      <a:gd name="connsiteX32" fmla="*/ 1299491 w 7796943"/>
                      <a:gd name="connsiteY32" fmla="*/ 1706647 h 1706647"/>
                      <a:gd name="connsiteX33" fmla="*/ 791969 w 7796943"/>
                      <a:gd name="connsiteY33" fmla="*/ 1706647 h 1706647"/>
                      <a:gd name="connsiteX34" fmla="*/ 284447 w 7796943"/>
                      <a:gd name="connsiteY34" fmla="*/ 1706647 h 1706647"/>
                      <a:gd name="connsiteX35" fmla="*/ 0 w 7796943"/>
                      <a:gd name="connsiteY35" fmla="*/ 1422200 h 1706647"/>
                      <a:gd name="connsiteX36" fmla="*/ 0 w 7796943"/>
                      <a:gd name="connsiteY36" fmla="*/ 1087984 h 1706647"/>
                      <a:gd name="connsiteX37" fmla="*/ 0 w 7796943"/>
                      <a:gd name="connsiteY37" fmla="*/ 711103 h 1706647"/>
                      <a:gd name="connsiteX38" fmla="*/ 0 w 7796943"/>
                      <a:gd name="connsiteY38" fmla="*/ 284441 h 1706647"/>
                      <a:gd name="connsiteX39" fmla="*/ 0 w 7796943"/>
                      <a:gd name="connsiteY39" fmla="*/ 284441 h 1706647"/>
                      <a:gd name="connsiteX40" fmla="*/ 0 w 7796943"/>
                      <a:gd name="connsiteY40" fmla="*/ 284447 h 170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7796943" h="1706647" fill="none" extrusionOk="0">
                        <a:moveTo>
                          <a:pt x="0" y="284447"/>
                        </a:moveTo>
                        <a:cubicBezTo>
                          <a:pt x="-1022" y="130776"/>
                          <a:pt x="138875" y="-7409"/>
                          <a:pt x="284447" y="0"/>
                        </a:cubicBezTo>
                        <a:cubicBezTo>
                          <a:pt x="453153" y="-6440"/>
                          <a:pt x="576616" y="17239"/>
                          <a:pt x="771668" y="0"/>
                        </a:cubicBezTo>
                        <a:cubicBezTo>
                          <a:pt x="966720" y="-17239"/>
                          <a:pt x="1149106" y="21116"/>
                          <a:pt x="1299491" y="0"/>
                        </a:cubicBezTo>
                        <a:cubicBezTo>
                          <a:pt x="1228730" y="-95909"/>
                          <a:pt x="1185466" y="-192123"/>
                          <a:pt x="1134221" y="-271579"/>
                        </a:cubicBezTo>
                        <a:cubicBezTo>
                          <a:pt x="1252517" y="-260919"/>
                          <a:pt x="1521426" y="-248681"/>
                          <a:pt x="1662847" y="-203684"/>
                        </a:cubicBezTo>
                        <a:cubicBezTo>
                          <a:pt x="1804268" y="-158687"/>
                          <a:pt x="1990493" y="-168458"/>
                          <a:pt x="2191474" y="-135790"/>
                        </a:cubicBezTo>
                        <a:cubicBezTo>
                          <a:pt x="2392454" y="-103122"/>
                          <a:pt x="2470733" y="-117593"/>
                          <a:pt x="2720100" y="-67895"/>
                        </a:cubicBezTo>
                        <a:cubicBezTo>
                          <a:pt x="2969467" y="-18197"/>
                          <a:pt x="3069490" y="-21049"/>
                          <a:pt x="3248726" y="0"/>
                        </a:cubicBezTo>
                        <a:cubicBezTo>
                          <a:pt x="3484174" y="18462"/>
                          <a:pt x="3761101" y="-1671"/>
                          <a:pt x="3943111" y="0"/>
                        </a:cubicBezTo>
                        <a:cubicBezTo>
                          <a:pt x="4125121" y="1671"/>
                          <a:pt x="4387954" y="3301"/>
                          <a:pt x="4637497" y="0"/>
                        </a:cubicBezTo>
                        <a:cubicBezTo>
                          <a:pt x="4887040" y="-3301"/>
                          <a:pt x="4990777" y="11006"/>
                          <a:pt x="5118694" y="0"/>
                        </a:cubicBezTo>
                        <a:cubicBezTo>
                          <a:pt x="5246611" y="-11006"/>
                          <a:pt x="5505133" y="25515"/>
                          <a:pt x="5770441" y="0"/>
                        </a:cubicBezTo>
                        <a:cubicBezTo>
                          <a:pt x="6035749" y="-25515"/>
                          <a:pt x="6241188" y="-29058"/>
                          <a:pt x="6422189" y="0"/>
                        </a:cubicBezTo>
                        <a:cubicBezTo>
                          <a:pt x="6603190" y="29058"/>
                          <a:pt x="7091094" y="16478"/>
                          <a:pt x="7512496" y="0"/>
                        </a:cubicBezTo>
                        <a:cubicBezTo>
                          <a:pt x="7687454" y="29454"/>
                          <a:pt x="7774121" y="120539"/>
                          <a:pt x="7796943" y="284447"/>
                        </a:cubicBezTo>
                        <a:lnTo>
                          <a:pt x="7796943" y="284441"/>
                        </a:lnTo>
                        <a:lnTo>
                          <a:pt x="7796943" y="284441"/>
                        </a:lnTo>
                        <a:cubicBezTo>
                          <a:pt x="7811371" y="396380"/>
                          <a:pt x="7776842" y="625576"/>
                          <a:pt x="7796943" y="711103"/>
                        </a:cubicBezTo>
                        <a:cubicBezTo>
                          <a:pt x="7807976" y="796611"/>
                          <a:pt x="7808308" y="908226"/>
                          <a:pt x="7796943" y="1059541"/>
                        </a:cubicBezTo>
                        <a:cubicBezTo>
                          <a:pt x="7785578" y="1210856"/>
                          <a:pt x="7794080" y="1302280"/>
                          <a:pt x="7796943" y="1422200"/>
                        </a:cubicBezTo>
                        <a:cubicBezTo>
                          <a:pt x="7798248" y="1614450"/>
                          <a:pt x="7682472" y="1737435"/>
                          <a:pt x="7512496" y="1706647"/>
                        </a:cubicBezTo>
                        <a:cubicBezTo>
                          <a:pt x="7281454" y="1713405"/>
                          <a:pt x="7150104" y="1698268"/>
                          <a:pt x="6988661" y="1706647"/>
                        </a:cubicBezTo>
                        <a:cubicBezTo>
                          <a:pt x="6827218" y="1715026"/>
                          <a:pt x="6670742" y="1692340"/>
                          <a:pt x="6422189" y="1706647"/>
                        </a:cubicBezTo>
                        <a:cubicBezTo>
                          <a:pt x="6173636" y="1720954"/>
                          <a:pt x="6015711" y="1712294"/>
                          <a:pt x="5813079" y="1706647"/>
                        </a:cubicBezTo>
                        <a:cubicBezTo>
                          <a:pt x="5610447" y="1701001"/>
                          <a:pt x="5517757" y="1723365"/>
                          <a:pt x="5289245" y="1706647"/>
                        </a:cubicBezTo>
                        <a:cubicBezTo>
                          <a:pt x="5060733" y="1689929"/>
                          <a:pt x="4812050" y="1706247"/>
                          <a:pt x="4680135" y="1706647"/>
                        </a:cubicBezTo>
                        <a:cubicBezTo>
                          <a:pt x="4548220" y="1707048"/>
                          <a:pt x="4356306" y="1731857"/>
                          <a:pt x="4113662" y="1706647"/>
                        </a:cubicBezTo>
                        <a:cubicBezTo>
                          <a:pt x="3871018" y="1681437"/>
                          <a:pt x="3439271" y="1694404"/>
                          <a:pt x="3248726" y="1706647"/>
                        </a:cubicBezTo>
                        <a:cubicBezTo>
                          <a:pt x="3023512" y="1705157"/>
                          <a:pt x="2898434" y="1733950"/>
                          <a:pt x="2579489" y="1706647"/>
                        </a:cubicBezTo>
                        <a:cubicBezTo>
                          <a:pt x="2260544" y="1679344"/>
                          <a:pt x="2189286" y="1708515"/>
                          <a:pt x="1968728" y="1706647"/>
                        </a:cubicBezTo>
                        <a:cubicBezTo>
                          <a:pt x="1748170" y="1704779"/>
                          <a:pt x="1457822" y="1727474"/>
                          <a:pt x="1299491" y="1706647"/>
                        </a:cubicBezTo>
                        <a:lnTo>
                          <a:pt x="1299491" y="1706647"/>
                        </a:lnTo>
                        <a:cubicBezTo>
                          <a:pt x="1118734" y="1683469"/>
                          <a:pt x="910294" y="1724004"/>
                          <a:pt x="791969" y="1706647"/>
                        </a:cubicBezTo>
                        <a:cubicBezTo>
                          <a:pt x="673644" y="1689290"/>
                          <a:pt x="515254" y="1719510"/>
                          <a:pt x="284447" y="1706647"/>
                        </a:cubicBezTo>
                        <a:cubicBezTo>
                          <a:pt x="142145" y="1711224"/>
                          <a:pt x="5059" y="1580777"/>
                          <a:pt x="0" y="1422200"/>
                        </a:cubicBezTo>
                        <a:cubicBezTo>
                          <a:pt x="-13891" y="1260871"/>
                          <a:pt x="-16430" y="1184563"/>
                          <a:pt x="0" y="1087984"/>
                        </a:cubicBezTo>
                        <a:cubicBezTo>
                          <a:pt x="16430" y="991405"/>
                          <a:pt x="12396" y="812377"/>
                          <a:pt x="0" y="711103"/>
                        </a:cubicBezTo>
                        <a:cubicBezTo>
                          <a:pt x="2584" y="588149"/>
                          <a:pt x="137" y="470428"/>
                          <a:pt x="0" y="284441"/>
                        </a:cubicBezTo>
                        <a:lnTo>
                          <a:pt x="0" y="284441"/>
                        </a:lnTo>
                        <a:lnTo>
                          <a:pt x="0" y="284447"/>
                        </a:lnTo>
                        <a:close/>
                      </a:path>
                      <a:path w="7796943" h="1706647" stroke="0" extrusionOk="0">
                        <a:moveTo>
                          <a:pt x="0" y="284447"/>
                        </a:moveTo>
                        <a:cubicBezTo>
                          <a:pt x="9356" y="92208"/>
                          <a:pt x="131039" y="-1479"/>
                          <a:pt x="284447" y="0"/>
                        </a:cubicBezTo>
                        <a:cubicBezTo>
                          <a:pt x="435333" y="-6294"/>
                          <a:pt x="682329" y="3546"/>
                          <a:pt x="781819" y="0"/>
                        </a:cubicBezTo>
                        <a:cubicBezTo>
                          <a:pt x="881309" y="-3546"/>
                          <a:pt x="1122838" y="-18980"/>
                          <a:pt x="1299491" y="0"/>
                        </a:cubicBezTo>
                        <a:cubicBezTo>
                          <a:pt x="1250214" y="-52590"/>
                          <a:pt x="1193637" y="-157975"/>
                          <a:pt x="1134221" y="-271579"/>
                        </a:cubicBezTo>
                        <a:cubicBezTo>
                          <a:pt x="1325915" y="-262122"/>
                          <a:pt x="1473929" y="-232184"/>
                          <a:pt x="1599412" y="-211832"/>
                        </a:cubicBezTo>
                        <a:cubicBezTo>
                          <a:pt x="1724895" y="-191480"/>
                          <a:pt x="2005397" y="-179258"/>
                          <a:pt x="2106893" y="-146653"/>
                        </a:cubicBezTo>
                        <a:cubicBezTo>
                          <a:pt x="2208389" y="-114048"/>
                          <a:pt x="2513214" y="-68703"/>
                          <a:pt x="2656665" y="-76042"/>
                        </a:cubicBezTo>
                        <a:cubicBezTo>
                          <a:pt x="2800116" y="-83381"/>
                          <a:pt x="2995063" y="-60873"/>
                          <a:pt x="3248726" y="0"/>
                        </a:cubicBezTo>
                        <a:cubicBezTo>
                          <a:pt x="3451694" y="-10149"/>
                          <a:pt x="3688720" y="18432"/>
                          <a:pt x="3815198" y="0"/>
                        </a:cubicBezTo>
                        <a:cubicBezTo>
                          <a:pt x="3941676" y="-18432"/>
                          <a:pt x="4159070" y="2250"/>
                          <a:pt x="4381671" y="0"/>
                        </a:cubicBezTo>
                        <a:cubicBezTo>
                          <a:pt x="4604272" y="-2250"/>
                          <a:pt x="4751564" y="-21541"/>
                          <a:pt x="4905505" y="0"/>
                        </a:cubicBezTo>
                        <a:cubicBezTo>
                          <a:pt x="5059446" y="21541"/>
                          <a:pt x="5231572" y="-8344"/>
                          <a:pt x="5386702" y="0"/>
                        </a:cubicBezTo>
                        <a:cubicBezTo>
                          <a:pt x="5541832" y="8344"/>
                          <a:pt x="5839723" y="-17927"/>
                          <a:pt x="5953174" y="0"/>
                        </a:cubicBezTo>
                        <a:cubicBezTo>
                          <a:pt x="6066625" y="17927"/>
                          <a:pt x="6402468" y="-2710"/>
                          <a:pt x="6562284" y="0"/>
                        </a:cubicBezTo>
                        <a:cubicBezTo>
                          <a:pt x="6722100" y="2710"/>
                          <a:pt x="7169997" y="-26999"/>
                          <a:pt x="7512496" y="0"/>
                        </a:cubicBezTo>
                        <a:cubicBezTo>
                          <a:pt x="7665057" y="-972"/>
                          <a:pt x="7808998" y="138036"/>
                          <a:pt x="7796943" y="284447"/>
                        </a:cubicBezTo>
                        <a:lnTo>
                          <a:pt x="7796943" y="284441"/>
                        </a:lnTo>
                        <a:lnTo>
                          <a:pt x="7796943" y="284441"/>
                        </a:lnTo>
                        <a:cubicBezTo>
                          <a:pt x="7811245" y="408637"/>
                          <a:pt x="7783343" y="582708"/>
                          <a:pt x="7796943" y="711103"/>
                        </a:cubicBezTo>
                        <a:cubicBezTo>
                          <a:pt x="7785300" y="804084"/>
                          <a:pt x="7813772" y="903932"/>
                          <a:pt x="7796943" y="1080873"/>
                        </a:cubicBezTo>
                        <a:cubicBezTo>
                          <a:pt x="7780115" y="1257814"/>
                          <a:pt x="7783013" y="1344493"/>
                          <a:pt x="7796943" y="1422200"/>
                        </a:cubicBezTo>
                        <a:cubicBezTo>
                          <a:pt x="7811888" y="1568783"/>
                          <a:pt x="7631074" y="1704075"/>
                          <a:pt x="7512496" y="1706647"/>
                        </a:cubicBezTo>
                        <a:cubicBezTo>
                          <a:pt x="7351477" y="1702621"/>
                          <a:pt x="7269748" y="1695317"/>
                          <a:pt x="7031299" y="1706647"/>
                        </a:cubicBezTo>
                        <a:cubicBezTo>
                          <a:pt x="6792850" y="1717977"/>
                          <a:pt x="6589601" y="1721685"/>
                          <a:pt x="6464827" y="1706647"/>
                        </a:cubicBezTo>
                        <a:cubicBezTo>
                          <a:pt x="6340053" y="1691609"/>
                          <a:pt x="6164320" y="1684015"/>
                          <a:pt x="5940992" y="1706647"/>
                        </a:cubicBezTo>
                        <a:cubicBezTo>
                          <a:pt x="5717665" y="1729279"/>
                          <a:pt x="5528578" y="1700124"/>
                          <a:pt x="5417158" y="1706647"/>
                        </a:cubicBezTo>
                        <a:cubicBezTo>
                          <a:pt x="5305738" y="1713170"/>
                          <a:pt x="4946265" y="1739368"/>
                          <a:pt x="4722772" y="1706647"/>
                        </a:cubicBezTo>
                        <a:cubicBezTo>
                          <a:pt x="4499279" y="1673926"/>
                          <a:pt x="4318783" y="1697763"/>
                          <a:pt x="4113662" y="1706647"/>
                        </a:cubicBezTo>
                        <a:cubicBezTo>
                          <a:pt x="3908541" y="1715532"/>
                          <a:pt x="3453040" y="1696810"/>
                          <a:pt x="3248726" y="1706647"/>
                        </a:cubicBezTo>
                        <a:cubicBezTo>
                          <a:pt x="3063936" y="1732945"/>
                          <a:pt x="2795938" y="1687155"/>
                          <a:pt x="2618473" y="1706647"/>
                        </a:cubicBezTo>
                        <a:cubicBezTo>
                          <a:pt x="2441008" y="1726139"/>
                          <a:pt x="2287560" y="1712918"/>
                          <a:pt x="1988221" y="1706647"/>
                        </a:cubicBezTo>
                        <a:cubicBezTo>
                          <a:pt x="1688882" y="1700376"/>
                          <a:pt x="1464442" y="1720418"/>
                          <a:pt x="1299491" y="1706647"/>
                        </a:cubicBezTo>
                        <a:lnTo>
                          <a:pt x="1299491" y="1706647"/>
                        </a:lnTo>
                        <a:cubicBezTo>
                          <a:pt x="1143893" y="1699620"/>
                          <a:pt x="927823" y="1729848"/>
                          <a:pt x="791969" y="1706647"/>
                        </a:cubicBezTo>
                        <a:cubicBezTo>
                          <a:pt x="656115" y="1683446"/>
                          <a:pt x="431866" y="1693943"/>
                          <a:pt x="284447" y="1706647"/>
                        </a:cubicBezTo>
                        <a:cubicBezTo>
                          <a:pt x="112095" y="1708476"/>
                          <a:pt x="19223" y="1607252"/>
                          <a:pt x="0" y="1422200"/>
                        </a:cubicBezTo>
                        <a:cubicBezTo>
                          <a:pt x="-17006" y="1316190"/>
                          <a:pt x="3856" y="1157192"/>
                          <a:pt x="0" y="1059541"/>
                        </a:cubicBezTo>
                        <a:cubicBezTo>
                          <a:pt x="-3856" y="961890"/>
                          <a:pt x="8241" y="881660"/>
                          <a:pt x="0" y="711103"/>
                        </a:cubicBezTo>
                        <a:cubicBezTo>
                          <a:pt x="-2842" y="549462"/>
                          <a:pt x="-15892" y="456457"/>
                          <a:pt x="0" y="284441"/>
                        </a:cubicBezTo>
                        <a:lnTo>
                          <a:pt x="0" y="284441"/>
                        </a:lnTo>
                        <a:lnTo>
                          <a:pt x="0" y="284447"/>
                        </a:ln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b="1" dirty="0">
                <a:latin typeface="Century Gothic" panose="020B0502020202020204" pitchFamily="34" charset="0"/>
                <a:ea typeface="Lato" panose="020F0502020204030203" pitchFamily="34" charset="0"/>
                <a:cs typeface="Lato" panose="020F0502020204030203" pitchFamily="34" charset="0"/>
              </a:rPr>
              <a:t>“The opening of a new oil field in the North Sea by the UK Government is not in line with the Scottish Government climate goals. However, </a:t>
            </a:r>
            <a:r>
              <a:rPr lang="en-GB" b="1" dirty="0">
                <a:latin typeface="Century Gothic" panose="020B0502020202020204" pitchFamily="34" charset="0"/>
              </a:rPr>
              <a:t>the plans to explore and use oil and gas from the UK is the decision of the UK Government. This means that the Scottish Government do not get to make the final decision. Changing to renewable energy is a big opportunity for Scotland and we want to make sure we are meeting our goals to tackle climate change. We hope we can do this in a way that makes </a:t>
            </a:r>
          </a:p>
          <a:p>
            <a:pPr algn="ctr"/>
            <a:r>
              <a:rPr lang="en-GB" b="1" dirty="0">
                <a:latin typeface="Century Gothic" panose="020B0502020202020204" pitchFamily="34" charset="0"/>
              </a:rPr>
              <a:t>Scotland better.”</a:t>
            </a:r>
          </a:p>
          <a:p>
            <a:pPr algn="ctr"/>
            <a:endParaRPr lang="en-GB" sz="900" b="1" dirty="0">
              <a:latin typeface="Century Gothic" panose="020B0502020202020204" pitchFamily="34" charset="0"/>
              <a:ea typeface="Lato" panose="020F0502020204030203" pitchFamily="34" charset="0"/>
              <a:cs typeface="Lato" panose="020F0502020204030203" pitchFamily="34" charset="0"/>
            </a:endParaRPr>
          </a:p>
          <a:p>
            <a:pPr algn="ctr"/>
            <a:r>
              <a:rPr lang="en-GB" b="1" i="1" dirty="0">
                <a:latin typeface="Century Gothic" panose="020B0502020202020204" pitchFamily="34" charset="0"/>
                <a:ea typeface="Lato" panose="020F0502020204030203" pitchFamily="34" charset="0"/>
                <a:cs typeface="Lato" panose="020F0502020204030203" pitchFamily="34" charset="0"/>
              </a:rPr>
              <a:t>Click the image below to read the full letter.</a:t>
            </a:r>
          </a:p>
        </p:txBody>
      </p:sp>
      <p:pic>
        <p:nvPicPr>
          <p:cNvPr id="8" name="Picture 7" descr="A black background with a black square&#10;&#10;Description automatically generated with medium confidence">
            <a:extLst>
              <a:ext uri="{FF2B5EF4-FFF2-40B4-BE49-F238E27FC236}">
                <a16:creationId xmlns:a16="http://schemas.microsoft.com/office/drawing/2014/main" id="{EBD4180F-5019-1A97-FC76-2736495F12EC}"/>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2354499" y="5489786"/>
            <a:ext cx="2009956" cy="304197"/>
          </a:xfrm>
          <a:prstGeom prst="rect">
            <a:avLst/>
          </a:prstGeom>
        </p:spPr>
      </p:pic>
      <p:sp>
        <p:nvSpPr>
          <p:cNvPr id="10" name="Circle: Hollow 9">
            <a:extLst>
              <a:ext uri="{FF2B5EF4-FFF2-40B4-BE49-F238E27FC236}">
                <a16:creationId xmlns:a16="http://schemas.microsoft.com/office/drawing/2014/main" id="{AE140906-5A95-A7A1-9B1D-BA0B20F5EE3C}"/>
              </a:ext>
            </a:extLst>
          </p:cNvPr>
          <p:cNvSpPr/>
          <p:nvPr/>
        </p:nvSpPr>
        <p:spPr>
          <a:xfrm>
            <a:off x="287338" y="4722633"/>
            <a:ext cx="1838505" cy="1838505"/>
          </a:xfrm>
          <a:prstGeom prst="donut">
            <a:avLst>
              <a:gd name="adj" fmla="val 6036"/>
            </a:avLst>
          </a:prstGeom>
          <a:gradFill>
            <a:gsLst>
              <a:gs pos="80000">
                <a:srgbClr val="E52C4C"/>
              </a:gs>
              <a:gs pos="60000">
                <a:srgbClr val="BD60EF"/>
              </a:gs>
              <a:gs pos="40000">
                <a:srgbClr val="80A0F2"/>
              </a:gs>
              <a:gs pos="20000">
                <a:srgbClr val="97E8D7"/>
              </a:gs>
            </a:gsLst>
            <a:lin ang="0" scaled="1"/>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8"/>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2768273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0F90CD-EBC2-4692-6FBE-BF4D979F0651}"/>
              </a:ext>
            </a:extLst>
          </p:cNvPr>
          <p:cNvSpPr txBox="1"/>
          <p:nvPr/>
        </p:nvSpPr>
        <p:spPr>
          <a:xfrm>
            <a:off x="628650" y="296862"/>
            <a:ext cx="7886700" cy="861774"/>
          </a:xfrm>
          <a:prstGeom prst="rect">
            <a:avLst/>
          </a:prstGeom>
          <a:noFill/>
        </p:spPr>
        <p:txBody>
          <a:bodyPr wrap="square" rtlCol="0">
            <a:spAutoFit/>
          </a:bodyPr>
          <a:lstStyle/>
          <a:p>
            <a:pPr algn="ctr"/>
            <a:r>
              <a:rPr lang="en-GB" sz="2500" b="1" spc="50" baseline="0" dirty="0">
                <a:solidFill>
                  <a:schemeClr val="bg1"/>
                </a:solidFill>
                <a:latin typeface="Century Gothic" panose="020B0502020202020204" pitchFamily="34" charset="0"/>
              </a:rPr>
              <a:t>Your views on “Should the UK open new oil fields?” were also heard by:</a:t>
            </a:r>
          </a:p>
        </p:txBody>
      </p:sp>
      <p:sp>
        <p:nvSpPr>
          <p:cNvPr id="3" name="Rectangle 2">
            <a:extLst>
              <a:ext uri="{FF2B5EF4-FFF2-40B4-BE49-F238E27FC236}">
                <a16:creationId xmlns:a16="http://schemas.microsoft.com/office/drawing/2014/main" id="{8599A329-EC1A-DECA-5FB7-2B0723DD0BA3}"/>
              </a:ext>
            </a:extLst>
          </p:cNvPr>
          <p:cNvSpPr>
            <a:spLocks noGrp="1" noRot="1" noMove="1" noResize="1" noEditPoints="1" noAdjustHandles="1" noChangeArrowheads="1" noChangeShapeType="1"/>
          </p:cNvSpPr>
          <p:nvPr/>
        </p:nvSpPr>
        <p:spPr>
          <a:xfrm>
            <a:off x="3762001" y="1268413"/>
            <a:ext cx="1620000" cy="21605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en-GB" sz="1400" b="1" spc="50" baseline="0" dirty="0">
                <a:solidFill>
                  <a:schemeClr val="bg1"/>
                </a:solidFill>
                <a:latin typeface="Century Gothic" panose="020B0502020202020204" pitchFamily="34" charset="0"/>
              </a:rPr>
              <a:t>Equinor</a:t>
            </a:r>
          </a:p>
          <a:p>
            <a:pPr algn="ctr"/>
            <a:endParaRPr lang="en-GB" sz="1400" b="1" spc="50" baseline="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01BB67A0-E434-E24F-E485-A9EF36E44BD7}"/>
              </a:ext>
            </a:extLst>
          </p:cNvPr>
          <p:cNvSpPr>
            <a:spLocks noGrp="1" noRot="1" noMove="1" noResize="1" noEditPoints="1" noAdjustHandles="1" noChangeArrowheads="1" noChangeShapeType="1"/>
          </p:cNvSpPr>
          <p:nvPr/>
        </p:nvSpPr>
        <p:spPr>
          <a:xfrm>
            <a:off x="5499332" y="1268413"/>
            <a:ext cx="1620000" cy="21605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en-GB" sz="1400" b="1" spc="50" baseline="0" dirty="0">
              <a:solidFill>
                <a:schemeClr val="bg1"/>
              </a:solidFill>
              <a:latin typeface="Century Gothic" panose="020B0502020202020204" pitchFamily="34" charset="0"/>
            </a:endParaRPr>
          </a:p>
          <a:p>
            <a:pPr algn="ctr"/>
            <a:r>
              <a:rPr lang="en-GB" sz="1400" b="1" spc="50" baseline="0" dirty="0">
                <a:solidFill>
                  <a:schemeClr val="bg1"/>
                </a:solidFill>
                <a:latin typeface="Century Gothic" panose="020B0502020202020204" pitchFamily="34" charset="0"/>
              </a:rPr>
              <a:t>Department for Energy Security &amp; Net Zero</a:t>
            </a:r>
          </a:p>
        </p:txBody>
      </p:sp>
      <p:sp>
        <p:nvSpPr>
          <p:cNvPr id="5" name="Rectangle 4">
            <a:extLst>
              <a:ext uri="{FF2B5EF4-FFF2-40B4-BE49-F238E27FC236}">
                <a16:creationId xmlns:a16="http://schemas.microsoft.com/office/drawing/2014/main" id="{6F6BB088-14BD-097D-6727-02881D3B5FFA}"/>
              </a:ext>
            </a:extLst>
          </p:cNvPr>
          <p:cNvSpPr>
            <a:spLocks noGrp="1" noRot="1" noMove="1" noResize="1" noEditPoints="1" noAdjustHandles="1" noChangeArrowheads="1" noChangeShapeType="1"/>
          </p:cNvSpPr>
          <p:nvPr/>
        </p:nvSpPr>
        <p:spPr>
          <a:xfrm>
            <a:off x="7220971" y="1268413"/>
            <a:ext cx="1620000" cy="21605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en-GB" sz="1400" b="1" spc="50" baseline="0" dirty="0">
                <a:solidFill>
                  <a:schemeClr val="bg1"/>
                </a:solidFill>
                <a:latin typeface="Century Gothic" panose="020B0502020202020204" pitchFamily="34" charset="0"/>
              </a:rPr>
              <a:t>Just Stop Oil</a:t>
            </a:r>
          </a:p>
          <a:p>
            <a:pPr algn="ctr"/>
            <a:endParaRPr lang="en-GB" sz="1400" b="1" spc="50" baseline="0" dirty="0">
              <a:solidFill>
                <a:schemeClr val="bg1"/>
              </a:solidFill>
              <a:latin typeface="Century Gothic" panose="020B0502020202020204" pitchFamily="34" charset="0"/>
            </a:endParaRPr>
          </a:p>
        </p:txBody>
      </p:sp>
      <p:sp>
        <p:nvSpPr>
          <p:cNvPr id="6" name="Rectangle 5">
            <a:extLst>
              <a:ext uri="{FF2B5EF4-FFF2-40B4-BE49-F238E27FC236}">
                <a16:creationId xmlns:a16="http://schemas.microsoft.com/office/drawing/2014/main" id="{E665B901-AF9F-E545-DAD9-F8B7C296E1AB}"/>
              </a:ext>
            </a:extLst>
          </p:cNvPr>
          <p:cNvSpPr>
            <a:spLocks noGrp="1" noRot="1" noMove="1" noResize="1" noEditPoints="1" noAdjustHandles="1" noChangeArrowheads="1" noChangeShapeType="1"/>
          </p:cNvSpPr>
          <p:nvPr/>
        </p:nvSpPr>
        <p:spPr>
          <a:xfrm>
            <a:off x="308824" y="1268413"/>
            <a:ext cx="1620000" cy="21605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en-GB" sz="1400" b="1" spc="50" baseline="0" dirty="0">
                <a:solidFill>
                  <a:schemeClr val="bg1"/>
                </a:solidFill>
                <a:latin typeface="Century Gothic" panose="020B0502020202020204" pitchFamily="34" charset="0"/>
              </a:rPr>
              <a:t>Greenpeace UK</a:t>
            </a:r>
          </a:p>
        </p:txBody>
      </p:sp>
      <p:sp>
        <p:nvSpPr>
          <p:cNvPr id="7" name="Rectangle 6">
            <a:extLst>
              <a:ext uri="{FF2B5EF4-FFF2-40B4-BE49-F238E27FC236}">
                <a16:creationId xmlns:a16="http://schemas.microsoft.com/office/drawing/2014/main" id="{0555E2B7-D838-F997-3C56-0098F9C2D577}"/>
              </a:ext>
            </a:extLst>
          </p:cNvPr>
          <p:cNvSpPr>
            <a:spLocks noGrp="1" noRot="1" noMove="1" noResize="1" noEditPoints="1" noAdjustHandles="1" noChangeArrowheads="1" noChangeShapeType="1"/>
          </p:cNvSpPr>
          <p:nvPr/>
        </p:nvSpPr>
        <p:spPr>
          <a:xfrm>
            <a:off x="2024669" y="1268413"/>
            <a:ext cx="1620000" cy="216058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en-GB" sz="1400" b="1" spc="50" baseline="0" dirty="0">
                <a:solidFill>
                  <a:schemeClr val="bg1"/>
                </a:solidFill>
                <a:latin typeface="Century Gothic" panose="020B0502020202020204" pitchFamily="34" charset="0"/>
              </a:rPr>
              <a:t>North Sea Transition Authority</a:t>
            </a:r>
          </a:p>
        </p:txBody>
      </p:sp>
      <p:pic>
        <p:nvPicPr>
          <p:cNvPr id="14" name="Picture 13" descr="A green text on a black background&#10;&#10;Description automatically generated">
            <a:extLst>
              <a:ext uri="{FF2B5EF4-FFF2-40B4-BE49-F238E27FC236}">
                <a16:creationId xmlns:a16="http://schemas.microsoft.com/office/drawing/2014/main" id="{72BBAFCE-B1A5-3835-B090-486BA3C91F48}"/>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311541" y="1957620"/>
            <a:ext cx="1620000" cy="264867"/>
          </a:xfrm>
          <a:prstGeom prst="rect">
            <a:avLst/>
          </a:prstGeom>
        </p:spPr>
      </p:pic>
      <p:pic>
        <p:nvPicPr>
          <p:cNvPr id="21" name="Picture 20" descr="A logo with a black background&#10;&#10;Description automatically generated">
            <a:extLst>
              <a:ext uri="{FF2B5EF4-FFF2-40B4-BE49-F238E27FC236}">
                <a16:creationId xmlns:a16="http://schemas.microsoft.com/office/drawing/2014/main" id="{6B8D2D02-D8E6-EC5C-6AA8-72C7373E70BF}"/>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067318" y="1675327"/>
            <a:ext cx="1009366" cy="829452"/>
          </a:xfrm>
          <a:prstGeom prst="rect">
            <a:avLst/>
          </a:prstGeom>
        </p:spPr>
      </p:pic>
      <p:pic>
        <p:nvPicPr>
          <p:cNvPr id="23" name="Picture 22" descr="A white text on a black background&#10;&#10;Description automatically generated">
            <a:extLst>
              <a:ext uri="{FF2B5EF4-FFF2-40B4-BE49-F238E27FC236}">
                <a16:creationId xmlns:a16="http://schemas.microsoft.com/office/drawing/2014/main" id="{23495556-F7A5-7B24-6493-DD2A0ABA7DCF}"/>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7234612" y="1941893"/>
            <a:ext cx="1592719" cy="296320"/>
          </a:xfrm>
          <a:prstGeom prst="rect">
            <a:avLst/>
          </a:prstGeom>
        </p:spPr>
      </p:pic>
      <p:pic>
        <p:nvPicPr>
          <p:cNvPr id="25" name="Picture 24" descr="A black and blue logo&#10;&#10;Description automatically generated">
            <a:extLst>
              <a:ext uri="{FF2B5EF4-FFF2-40B4-BE49-F238E27FC236}">
                <a16:creationId xmlns:a16="http://schemas.microsoft.com/office/drawing/2014/main" id="{428FC3C4-ECAA-FCEA-6341-F39226CF0FE8}"/>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452334" y="-1270754"/>
            <a:ext cx="137881" cy="137881"/>
          </a:xfrm>
          <a:prstGeom prst="rect">
            <a:avLst/>
          </a:prstGeom>
        </p:spPr>
      </p:pic>
      <p:pic>
        <p:nvPicPr>
          <p:cNvPr id="1028" name="Picture 4" descr="undefined">
            <a:extLst>
              <a:ext uri="{FF2B5EF4-FFF2-40B4-BE49-F238E27FC236}">
                <a16:creationId xmlns:a16="http://schemas.microsoft.com/office/drawing/2014/main" id="{A677F061-FF18-E653-DA71-E80C18DC1C7F}"/>
              </a:ext>
            </a:extLst>
          </p:cNvPr>
          <p:cNvPicPr>
            <a:picLocks noChangeAspect="1" noChangeArrowheads="1"/>
          </p:cNvPicPr>
          <p:nvPr/>
        </p:nvPicPr>
        <p:blipFill>
          <a:blip r:embed="rId7" cstate="hqprint">
            <a:extLst>
              <a:ext uri="{28A0092B-C50C-407E-A947-70E740481C1C}">
                <a14:useLocalDpi xmlns:a14="http://schemas.microsoft.com/office/drawing/2010/main"/>
              </a:ext>
            </a:extLst>
          </a:blip>
          <a:srcRect/>
          <a:stretch>
            <a:fillRect/>
          </a:stretch>
        </p:blipFill>
        <p:spPr bwMode="auto">
          <a:xfrm>
            <a:off x="5778980" y="1749007"/>
            <a:ext cx="1060704" cy="68209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black background with text and a blue stripe&#10;&#10;Description automatically generated">
            <a:extLst>
              <a:ext uri="{FF2B5EF4-FFF2-40B4-BE49-F238E27FC236}">
                <a16:creationId xmlns:a16="http://schemas.microsoft.com/office/drawing/2014/main" id="{EFBB9E89-8CEE-AFFD-074B-9544FC7A3B6F}"/>
              </a:ext>
            </a:extLst>
          </p:cNvPr>
          <p:cNvPicPr>
            <a:picLocks noChangeAspect="1"/>
          </p:cNvPicPr>
          <p:nvPr/>
        </p:nvPicPr>
        <p:blipFill rotWithShape="1">
          <a:blip r:embed="rId8" cstate="hqprint">
            <a:biLevel thresh="75000"/>
            <a:extLst>
              <a:ext uri="{28A0092B-C50C-407E-A947-70E740481C1C}">
                <a14:useLocalDpi xmlns:a14="http://schemas.microsoft.com/office/drawing/2010/main"/>
              </a:ext>
            </a:extLst>
          </a:blip>
          <a:srcRect/>
          <a:stretch/>
        </p:blipFill>
        <p:spPr>
          <a:xfrm>
            <a:off x="2440969" y="1681619"/>
            <a:ext cx="787400" cy="816869"/>
          </a:xfrm>
          <a:prstGeom prst="rect">
            <a:avLst/>
          </a:prstGeom>
        </p:spPr>
      </p:pic>
      <p:sp>
        <p:nvSpPr>
          <p:cNvPr id="15" name="Rectangle 14"/>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1937593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ballot box with a piece of paper&#10;&#10;Description automatically generated">
            <a:extLst>
              <a:ext uri="{FF2B5EF4-FFF2-40B4-BE49-F238E27FC236}">
                <a16:creationId xmlns:a16="http://schemas.microsoft.com/office/drawing/2014/main" id="{0FFA1C47-0D05-F13F-31B6-DC85FD61D1EE}"/>
              </a:ext>
            </a:extLst>
          </p:cNvPr>
          <p:cNvPicPr>
            <a:picLocks noChangeAspect="1"/>
          </p:cNvPicPr>
          <p:nvPr/>
        </p:nvPicPr>
        <p:blipFill rotWithShape="1">
          <a:blip r:embed="rId3" cstate="hqprint">
            <a:alphaModFix amt="35000"/>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p:blipFill>
        <p:spPr>
          <a:xfrm>
            <a:off x="0" y="0"/>
            <a:ext cx="9144000" cy="6858000"/>
          </a:xfrm>
          <a:prstGeom prst="rect">
            <a:avLst/>
          </a:prstGeom>
        </p:spPr>
      </p:pic>
      <p:sp>
        <p:nvSpPr>
          <p:cNvPr id="3" name="TextBox 2">
            <a:extLst>
              <a:ext uri="{FF2B5EF4-FFF2-40B4-BE49-F238E27FC236}">
                <a16:creationId xmlns:a16="http://schemas.microsoft.com/office/drawing/2014/main" id="{80B29274-B053-F7E4-3A21-A623A75FC415}"/>
              </a:ext>
            </a:extLst>
          </p:cNvPr>
          <p:cNvSpPr txBox="1">
            <a:spLocks/>
          </p:cNvSpPr>
          <p:nvPr/>
        </p:nvSpPr>
        <p:spPr>
          <a:xfrm>
            <a:off x="674812" y="1044359"/>
            <a:ext cx="7794377" cy="3323987"/>
          </a:xfrm>
          <a:prstGeom prst="rect">
            <a:avLst/>
          </a:prstGeom>
          <a:noFill/>
        </p:spPr>
        <p:txBody>
          <a:bodyPr wrap="square" rtlCol="0">
            <a:spAutoFit/>
          </a:bodyPr>
          <a:lstStyle/>
          <a:p>
            <a:pPr algn="ctr"/>
            <a:r>
              <a:rPr lang="en-GB" sz="7000" b="1" spc="50" baseline="0" dirty="0">
                <a:solidFill>
                  <a:schemeClr val="bg1"/>
                </a:solidFill>
                <a:latin typeface="Century Gothic" panose="020B0502020202020204" pitchFamily="34" charset="0"/>
              </a:rPr>
              <a:t>Is it time to call </a:t>
            </a:r>
          </a:p>
          <a:p>
            <a:pPr algn="ctr"/>
            <a:r>
              <a:rPr lang="en-GB" sz="7000" b="1" spc="50" baseline="0" dirty="0">
                <a:solidFill>
                  <a:schemeClr val="bg1"/>
                </a:solidFill>
                <a:latin typeface="Century Gothic" panose="020B0502020202020204" pitchFamily="34" charset="0"/>
              </a:rPr>
              <a:t>a general election?</a:t>
            </a:r>
          </a:p>
        </p:txBody>
      </p:sp>
      <p:sp>
        <p:nvSpPr>
          <p:cNvPr id="7" name="TextBox 6">
            <a:extLst>
              <a:ext uri="{FF2B5EF4-FFF2-40B4-BE49-F238E27FC236}">
                <a16:creationId xmlns:a16="http://schemas.microsoft.com/office/drawing/2014/main" id="{1D0FADFC-6B17-4BC0-C8F0-1E6977258AFB}"/>
              </a:ext>
            </a:extLst>
          </p:cNvPr>
          <p:cNvSpPr txBox="1"/>
          <p:nvPr/>
        </p:nvSpPr>
        <p:spPr>
          <a:xfrm>
            <a:off x="628650" y="296862"/>
            <a:ext cx="7886700" cy="477054"/>
          </a:xfrm>
          <a:prstGeom prst="rect">
            <a:avLst/>
          </a:prstGeom>
          <a:noFill/>
        </p:spPr>
        <p:txBody>
          <a:bodyPr wrap="square" rtlCol="0">
            <a:spAutoFit/>
          </a:bodyPr>
          <a:lstStyle/>
          <a:p>
            <a:pPr algn="ctr"/>
            <a:r>
              <a:rPr lang="en-GB" sz="2500" b="1" spc="50" baseline="0" dirty="0">
                <a:solidFill>
                  <a:schemeClr val="bg1"/>
                </a:solidFill>
                <a:latin typeface="Century Gothic" panose="020B0502020202020204" pitchFamily="34" charset="0"/>
              </a:rPr>
              <a:t>Today’s </a:t>
            </a:r>
            <a:r>
              <a:rPr lang="en-GB" sz="2500" b="1" spc="50" baseline="0" dirty="0" err="1">
                <a:solidFill>
                  <a:schemeClr val="bg1"/>
                </a:solidFill>
                <a:latin typeface="Century Gothic" panose="020B0502020202020204" pitchFamily="34" charset="0"/>
              </a:rPr>
              <a:t>VoteTopic</a:t>
            </a:r>
            <a:r>
              <a:rPr lang="en-GB" sz="2500" b="1" spc="50" baseline="0" dirty="0">
                <a:solidFill>
                  <a:schemeClr val="bg1"/>
                </a:solidFill>
                <a:latin typeface="Century Gothic" panose="020B0502020202020204" pitchFamily="34" charset="0"/>
              </a:rPr>
              <a:t>:</a:t>
            </a:r>
          </a:p>
        </p:txBody>
      </p:sp>
      <p:pic>
        <p:nvPicPr>
          <p:cNvPr id="8" name="Picture 7">
            <a:extLst>
              <a:ext uri="{FF2B5EF4-FFF2-40B4-BE49-F238E27FC236}">
                <a16:creationId xmlns:a16="http://schemas.microsoft.com/office/drawing/2014/main" id="{8DD779E0-184D-4199-D83C-B1EABC32B735}"/>
              </a:ext>
            </a:extLst>
          </p:cNvPr>
          <p:cNvPicPr/>
          <p:nvPr/>
        </p:nvPicPr>
        <p:blipFill>
          <a:blip r:embed="rId5" cstate="hqprint">
            <a:extLst>
              <a:ext uri="{28A0092B-C50C-407E-A947-70E740481C1C}">
                <a14:useLocalDpi xmlns:a14="http://schemas.microsoft.com/office/drawing/2010/main"/>
              </a:ext>
            </a:extLst>
          </a:blip>
          <a:srcRect/>
          <a:stretch/>
        </p:blipFill>
        <p:spPr>
          <a:xfrm>
            <a:off x="8073864" y="6648087"/>
            <a:ext cx="936374" cy="141715"/>
          </a:xfrm>
          <a:prstGeom prst="rect">
            <a:avLst/>
          </a:prstGeom>
        </p:spPr>
      </p:pic>
      <p:sp>
        <p:nvSpPr>
          <p:cNvPr id="10" name="Rectangle 9">
            <a:extLst>
              <a:ext uri="{FF2B5EF4-FFF2-40B4-BE49-F238E27FC236}">
                <a16:creationId xmlns:a16="http://schemas.microsoft.com/office/drawing/2014/main" id="{8847D5E2-6080-8BA6-C63E-C3DAE774841A}"/>
              </a:ext>
            </a:extLst>
          </p:cNvPr>
          <p:cNvSpPr/>
          <p:nvPr/>
        </p:nvSpPr>
        <p:spPr>
          <a:xfrm>
            <a:off x="287339" y="4679948"/>
            <a:ext cx="2743202" cy="188562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b="1" spc="50" baseline="0" dirty="0">
                <a:solidFill>
                  <a:schemeClr val="bg1"/>
                </a:solidFill>
                <a:latin typeface="Century Gothic" panose="020B0502020202020204" pitchFamily="34" charset="0"/>
              </a:rPr>
              <a:t>UNCRC Article 15:</a:t>
            </a:r>
          </a:p>
          <a:p>
            <a:pPr algn="ctr"/>
            <a:r>
              <a:rPr lang="en-GB" sz="1800" b="1" spc="50" baseline="0" dirty="0">
                <a:solidFill>
                  <a:schemeClr val="bg1"/>
                </a:solidFill>
                <a:latin typeface="Century Gothic" panose="020B0502020202020204" pitchFamily="34" charset="0"/>
              </a:rPr>
              <a:t>Setting up or joining groups</a:t>
            </a:r>
          </a:p>
        </p:txBody>
      </p:sp>
      <p:sp>
        <p:nvSpPr>
          <p:cNvPr id="11" name="Rectangle 10">
            <a:extLst>
              <a:ext uri="{FF2B5EF4-FFF2-40B4-BE49-F238E27FC236}">
                <a16:creationId xmlns:a16="http://schemas.microsoft.com/office/drawing/2014/main" id="{23B01AB0-5740-5DA7-576B-AB4A51EF201F}"/>
              </a:ext>
            </a:extLst>
          </p:cNvPr>
          <p:cNvSpPr/>
          <p:nvPr/>
        </p:nvSpPr>
        <p:spPr>
          <a:xfrm>
            <a:off x="3200403" y="4679948"/>
            <a:ext cx="2743202" cy="188562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b="1" spc="50" baseline="0" dirty="0">
                <a:solidFill>
                  <a:schemeClr val="bg1"/>
                </a:solidFill>
                <a:latin typeface="Century Gothic" panose="020B0502020202020204" pitchFamily="34" charset="0"/>
              </a:rPr>
              <a:t>UN SDG 16:</a:t>
            </a:r>
          </a:p>
          <a:p>
            <a:pPr algn="ctr"/>
            <a:r>
              <a:rPr lang="en-GB" sz="1800" b="1" spc="50" baseline="0" dirty="0">
                <a:solidFill>
                  <a:schemeClr val="bg1"/>
                </a:solidFill>
                <a:latin typeface="Century Gothic" panose="020B0502020202020204" pitchFamily="34" charset="0"/>
              </a:rPr>
              <a:t>Peac</a:t>
            </a:r>
            <a:r>
              <a:rPr lang="en-GB" b="1" spc="50" dirty="0">
                <a:solidFill>
                  <a:schemeClr val="bg1"/>
                </a:solidFill>
                <a:latin typeface="Century Gothic" panose="020B0502020202020204" pitchFamily="34" charset="0"/>
              </a:rPr>
              <a:t>e, justice &amp; strong institutions</a:t>
            </a:r>
            <a:endParaRPr lang="en-GB" sz="1800" b="1" spc="50" baseline="0" dirty="0">
              <a:solidFill>
                <a:schemeClr val="bg1"/>
              </a:solidFill>
              <a:latin typeface="Century Gothic" panose="020B0502020202020204" pitchFamily="34" charset="0"/>
            </a:endParaRPr>
          </a:p>
        </p:txBody>
      </p:sp>
      <p:sp>
        <p:nvSpPr>
          <p:cNvPr id="12" name="Rectangle 11">
            <a:extLst>
              <a:ext uri="{FF2B5EF4-FFF2-40B4-BE49-F238E27FC236}">
                <a16:creationId xmlns:a16="http://schemas.microsoft.com/office/drawing/2014/main" id="{C68EDE39-236C-5686-2D96-37163B7A780E}"/>
              </a:ext>
            </a:extLst>
          </p:cNvPr>
          <p:cNvSpPr/>
          <p:nvPr/>
        </p:nvSpPr>
        <p:spPr>
          <a:xfrm>
            <a:off x="6113461" y="4679948"/>
            <a:ext cx="2743202" cy="1885621"/>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b="1" spc="50" baseline="0" dirty="0">
                <a:solidFill>
                  <a:schemeClr val="bg1"/>
                </a:solidFill>
                <a:latin typeface="Century Gothic" panose="020B0502020202020204" pitchFamily="34" charset="0"/>
              </a:rPr>
              <a:t>VfS Key Theme 4:</a:t>
            </a:r>
          </a:p>
          <a:p>
            <a:pPr algn="ctr"/>
            <a:r>
              <a:rPr lang="en-GB" sz="1800" b="1" spc="50" baseline="0" dirty="0">
                <a:solidFill>
                  <a:schemeClr val="bg1"/>
                </a:solidFill>
                <a:latin typeface="Century Gothic" panose="020B0502020202020204" pitchFamily="34" charset="0"/>
              </a:rPr>
              <a:t>Global issues &amp; politics</a:t>
            </a:r>
          </a:p>
        </p:txBody>
      </p:sp>
      <p:sp>
        <p:nvSpPr>
          <p:cNvPr id="13" name="Rectangle 12"/>
          <p:cNvSpPr/>
          <p:nvPr/>
        </p:nvSpPr>
        <p:spPr>
          <a:xfrm>
            <a:off x="7407728" y="356769"/>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1655531576"/>
      </p:ext>
    </p:extLst>
  </p:cSld>
  <p:clrMapOvr>
    <a:masterClrMapping/>
  </p:clrMapOvr>
  <p:transition spd="slow">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A group of people sitting in a room&#10;&#10;Description automatically generated">
            <a:extLst>
              <a:ext uri="{FF2B5EF4-FFF2-40B4-BE49-F238E27FC236}">
                <a16:creationId xmlns:a16="http://schemas.microsoft.com/office/drawing/2014/main" id="{167E7F8F-3C51-1A47-ED0C-B68EB76EB75B}"/>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4584032" y="1089025"/>
            <a:ext cx="4271516" cy="5184775"/>
          </a:xfrm>
          <a:prstGeom prst="rect">
            <a:avLst/>
          </a:prstGeom>
        </p:spPr>
      </p:pic>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1</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Why are we talking about this?</a:t>
            </a:r>
          </a:p>
        </p:txBody>
      </p:sp>
      <p:sp>
        <p:nvSpPr>
          <p:cNvPr id="6" name="TextBox 5">
            <a:extLst>
              <a:ext uri="{FF2B5EF4-FFF2-40B4-BE49-F238E27FC236}">
                <a16:creationId xmlns:a16="http://schemas.microsoft.com/office/drawing/2014/main" id="{8FB23366-0C64-6806-94AA-0FD6B8C8766E}"/>
              </a:ext>
            </a:extLst>
          </p:cNvPr>
          <p:cNvSpPr txBox="1"/>
          <p:nvPr/>
        </p:nvSpPr>
        <p:spPr>
          <a:xfrm>
            <a:off x="300484" y="1396537"/>
            <a:ext cx="3996094" cy="1166643"/>
          </a:xfrm>
          <a:prstGeom prst="rect">
            <a:avLst/>
          </a:prstGeom>
          <a:noFill/>
        </p:spPr>
        <p:txBody>
          <a:bodyPr wrap="square" lIns="90000" tIns="90000" rIns="90000" bIns="90000" anchor="ctr" anchorCtr="0">
            <a:spAutoFit/>
          </a:bodyPr>
          <a:lstStyle/>
          <a:p>
            <a:pPr algn="ctr"/>
            <a:r>
              <a:rPr lang="en-GB" sz="1600" i="0" spc="50" dirty="0">
                <a:solidFill>
                  <a:schemeClr val="tx1"/>
                </a:solidFill>
                <a:effectLst/>
                <a:latin typeface="Century Gothic" panose="020B0502020202020204" pitchFamily="34" charset="0"/>
              </a:rPr>
              <a:t>Every </a:t>
            </a:r>
            <a:r>
              <a:rPr lang="en-GB" sz="1600" b="1" i="0" spc="50" dirty="0">
                <a:solidFill>
                  <a:schemeClr val="tx1"/>
                </a:solidFill>
                <a:effectLst/>
                <a:latin typeface="Century Gothic" panose="020B0502020202020204" pitchFamily="34" charset="0"/>
              </a:rPr>
              <a:t>five years</a:t>
            </a:r>
            <a:r>
              <a:rPr lang="en-GB" sz="1600" i="0" spc="50" dirty="0">
                <a:solidFill>
                  <a:schemeClr val="tx1"/>
                </a:solidFill>
                <a:effectLst/>
                <a:latin typeface="Century Gothic" panose="020B0502020202020204" pitchFamily="34" charset="0"/>
              </a:rPr>
              <a:t>, the UK holds a </a:t>
            </a:r>
            <a:r>
              <a:rPr lang="en-GB" sz="1600" b="1" i="0" spc="50" dirty="0">
                <a:solidFill>
                  <a:schemeClr val="tx1"/>
                </a:solidFill>
                <a:effectLst/>
                <a:latin typeface="Century Gothic" panose="020B0502020202020204" pitchFamily="34" charset="0"/>
              </a:rPr>
              <a:t>general election</a:t>
            </a:r>
            <a:r>
              <a:rPr lang="en-GB" sz="1600" i="0" spc="50" dirty="0">
                <a:solidFill>
                  <a:schemeClr val="tx1"/>
                </a:solidFill>
                <a:effectLst/>
                <a:latin typeface="Century Gothic" panose="020B0502020202020204" pitchFamily="34" charset="0"/>
              </a:rPr>
              <a:t>. Though a date hasn’t been set for the next one, it is due by </a:t>
            </a:r>
            <a:r>
              <a:rPr lang="en-GB" sz="1600" b="1" i="0" spc="50" dirty="0">
                <a:solidFill>
                  <a:schemeClr val="tx1"/>
                </a:solidFill>
                <a:effectLst/>
                <a:latin typeface="Century Gothic" panose="020B0502020202020204" pitchFamily="34" charset="0"/>
              </a:rPr>
              <a:t>January 2025</a:t>
            </a:r>
            <a:r>
              <a:rPr lang="en-GB" sz="1600" i="0" spc="50" dirty="0">
                <a:solidFill>
                  <a:schemeClr val="tx1"/>
                </a:solidFill>
                <a:effectLst/>
                <a:latin typeface="Century Gothic" panose="020B0502020202020204" pitchFamily="34" charset="0"/>
              </a:rPr>
              <a:t>.</a:t>
            </a:r>
            <a:endParaRPr lang="en-GB" sz="1600" spc="5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 name="TextBox 3">
            <a:extLst>
              <a:ext uri="{FF2B5EF4-FFF2-40B4-BE49-F238E27FC236}">
                <a16:creationId xmlns:a16="http://schemas.microsoft.com/office/drawing/2014/main" id="{2AC6A91C-D749-1C23-B72B-86167DF4577B}"/>
              </a:ext>
            </a:extLst>
          </p:cNvPr>
          <p:cNvSpPr txBox="1"/>
          <p:nvPr/>
        </p:nvSpPr>
        <p:spPr>
          <a:xfrm>
            <a:off x="287338" y="3028735"/>
            <a:ext cx="3996094" cy="1588964"/>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General election:</a:t>
            </a:r>
          </a:p>
          <a:p>
            <a:pPr algn="ctr"/>
            <a:r>
              <a:rPr lang="en-GB" sz="1600" spc="50" dirty="0">
                <a:latin typeface="Century Gothic" panose="020B0502020202020204" pitchFamily="34" charset="0"/>
                <a:ea typeface="Lato" panose="020F0502020204030203" pitchFamily="34" charset="0"/>
                <a:cs typeface="Lato" panose="020F0502020204030203" pitchFamily="34" charset="0"/>
              </a:rPr>
              <a:t>When everyone </a:t>
            </a:r>
            <a:r>
              <a:rPr lang="en-GB" sz="1600" b="1" spc="50" dirty="0">
                <a:latin typeface="Century Gothic" panose="020B0502020202020204" pitchFamily="34" charset="0"/>
                <a:ea typeface="Lato" panose="020F0502020204030203" pitchFamily="34" charset="0"/>
                <a:cs typeface="Lato" panose="020F0502020204030203" pitchFamily="34" charset="0"/>
              </a:rPr>
              <a:t>aged 18 and over </a:t>
            </a:r>
            <a:r>
              <a:rPr lang="en-GB" sz="1600" spc="50" dirty="0">
                <a:latin typeface="Century Gothic" panose="020B0502020202020204" pitchFamily="34" charset="0"/>
                <a:ea typeface="Lato" panose="020F0502020204030203" pitchFamily="34" charset="0"/>
                <a:cs typeface="Lato" panose="020F0502020204030203" pitchFamily="34" charset="0"/>
              </a:rPr>
              <a:t>can </a:t>
            </a:r>
            <a:r>
              <a:rPr lang="en-GB" sz="1600" b="1" spc="50" dirty="0">
                <a:latin typeface="Century Gothic" panose="020B0502020202020204" pitchFamily="34" charset="0"/>
                <a:ea typeface="Lato" panose="020F0502020204030203" pitchFamily="34" charset="0"/>
                <a:cs typeface="Lato" panose="020F0502020204030203" pitchFamily="34" charset="0"/>
              </a:rPr>
              <a:t>vote </a:t>
            </a:r>
            <a:r>
              <a:rPr lang="en-GB" sz="1600" spc="50" dirty="0">
                <a:latin typeface="Century Gothic" panose="020B0502020202020204" pitchFamily="34" charset="0"/>
                <a:ea typeface="Lato" panose="020F0502020204030203" pitchFamily="34" charset="0"/>
                <a:cs typeface="Lato" panose="020F0502020204030203" pitchFamily="34" charset="0"/>
              </a:rPr>
              <a:t>for a </a:t>
            </a:r>
            <a:r>
              <a:rPr lang="en-GB" sz="1600" b="1" spc="50" dirty="0">
                <a:latin typeface="Century Gothic" panose="020B0502020202020204" pitchFamily="34" charset="0"/>
                <a:ea typeface="Lato" panose="020F0502020204030203" pitchFamily="34" charset="0"/>
                <a:cs typeface="Lato" panose="020F0502020204030203" pitchFamily="34" charset="0"/>
              </a:rPr>
              <a:t>group of people </a:t>
            </a:r>
            <a:r>
              <a:rPr lang="en-GB" sz="1600" spc="50" dirty="0">
                <a:latin typeface="Century Gothic" panose="020B0502020202020204" pitchFamily="34" charset="0"/>
                <a:ea typeface="Lato" panose="020F0502020204030203" pitchFamily="34" charset="0"/>
                <a:cs typeface="Lato" panose="020F0502020204030203" pitchFamily="34" charset="0"/>
              </a:rPr>
              <a:t>to be </a:t>
            </a:r>
            <a:r>
              <a:rPr lang="en-GB" sz="1600" b="1" spc="50" dirty="0">
                <a:latin typeface="Century Gothic" panose="020B0502020202020204" pitchFamily="34" charset="0"/>
                <a:ea typeface="Lato" panose="020F0502020204030203" pitchFamily="34" charset="0"/>
                <a:cs typeface="Lato" panose="020F0502020204030203" pitchFamily="34" charset="0"/>
              </a:rPr>
              <a:t>in charge </a:t>
            </a:r>
            <a:r>
              <a:rPr lang="en-GB" sz="1600" spc="50" dirty="0">
                <a:latin typeface="Century Gothic" panose="020B0502020202020204" pitchFamily="34" charset="0"/>
                <a:ea typeface="Lato" panose="020F0502020204030203" pitchFamily="34" charset="0"/>
                <a:cs typeface="Lato" panose="020F0502020204030203" pitchFamily="34" charset="0"/>
              </a:rPr>
              <a:t>of the </a:t>
            </a:r>
            <a:r>
              <a:rPr lang="en-GB" sz="1600" b="1" spc="50" dirty="0">
                <a:latin typeface="Century Gothic" panose="020B0502020202020204" pitchFamily="34" charset="0"/>
                <a:ea typeface="Lato" panose="020F0502020204030203" pitchFamily="34" charset="0"/>
                <a:cs typeface="Lato" panose="020F0502020204030203" pitchFamily="34" charset="0"/>
              </a:rPr>
              <a:t>country</a:t>
            </a:r>
            <a:r>
              <a:rPr lang="en-GB" sz="1600" spc="50" dirty="0">
                <a:latin typeface="Century Gothic" panose="020B0502020202020204" pitchFamily="34" charset="0"/>
                <a:ea typeface="Lato" panose="020F0502020204030203" pitchFamily="34" charset="0"/>
                <a:cs typeface="Lato" panose="020F0502020204030203" pitchFamily="34" charset="0"/>
              </a:rPr>
              <a:t>.</a:t>
            </a:r>
          </a:p>
        </p:txBody>
      </p:sp>
      <p:sp>
        <p:nvSpPr>
          <p:cNvPr id="5" name="TextBox 4">
            <a:extLst>
              <a:ext uri="{FF2B5EF4-FFF2-40B4-BE49-F238E27FC236}">
                <a16:creationId xmlns:a16="http://schemas.microsoft.com/office/drawing/2014/main" id="{68120A76-2ADD-36EB-69EE-B77D8BEF4756}"/>
              </a:ext>
            </a:extLst>
          </p:cNvPr>
          <p:cNvSpPr txBox="1"/>
          <p:nvPr/>
        </p:nvSpPr>
        <p:spPr>
          <a:xfrm>
            <a:off x="300483" y="5083254"/>
            <a:ext cx="3996095" cy="920422"/>
          </a:xfrm>
          <a:prstGeom prst="rect">
            <a:avLst/>
          </a:prstGeom>
          <a:noFill/>
        </p:spPr>
        <p:txBody>
          <a:bodyPr wrap="square" lIns="90000" tIns="90000" rIns="90000" bIns="90000" anchor="ctr" anchorCtr="0">
            <a:spAutoFit/>
          </a:bodyPr>
          <a:lstStyle/>
          <a:p>
            <a:pPr algn="ctr" rtl="0">
              <a:spcBef>
                <a:spcPts val="0"/>
              </a:spcBef>
              <a:spcAft>
                <a:spcPts val="0"/>
              </a:spcAft>
            </a:pPr>
            <a:r>
              <a:rPr lang="en-GB" sz="1600" b="0" i="0" u="none" strike="noStrike" spc="50" dirty="0">
                <a:effectLst/>
                <a:latin typeface="Century Gothic" panose="020B0502020202020204" pitchFamily="34" charset="0"/>
              </a:rPr>
              <a:t>If people want to </a:t>
            </a:r>
            <a:r>
              <a:rPr lang="en-GB" sz="1600" b="1" i="0" u="none" strike="noStrike" spc="50" dirty="0">
                <a:effectLst/>
                <a:latin typeface="Century Gothic" panose="020B0502020202020204" pitchFamily="34" charset="0"/>
              </a:rPr>
              <a:t>change</a:t>
            </a:r>
            <a:r>
              <a:rPr lang="en-GB" sz="1600" b="0" i="0" u="none" strike="noStrike" spc="50" dirty="0">
                <a:effectLst/>
                <a:latin typeface="Century Gothic" panose="020B0502020202020204" pitchFamily="34" charset="0"/>
              </a:rPr>
              <a:t> who is in charge, the </a:t>
            </a:r>
            <a:r>
              <a:rPr lang="en-GB" sz="1600" b="1" i="0" u="none" strike="noStrike" spc="50" dirty="0">
                <a:effectLst/>
                <a:latin typeface="Century Gothic" panose="020B0502020202020204" pitchFamily="34" charset="0"/>
              </a:rPr>
              <a:t>election</a:t>
            </a:r>
            <a:r>
              <a:rPr lang="en-GB" sz="1600" b="0" i="0" u="none" strike="noStrike" spc="50" dirty="0">
                <a:effectLst/>
                <a:latin typeface="Century Gothic" panose="020B0502020202020204" pitchFamily="34" charset="0"/>
              </a:rPr>
              <a:t> can happen </a:t>
            </a:r>
            <a:r>
              <a:rPr lang="en-GB" sz="1600" b="1" i="0" u="none" strike="noStrike" spc="50" dirty="0">
                <a:effectLst/>
                <a:latin typeface="Century Gothic" panose="020B0502020202020204" pitchFamily="34" charset="0"/>
              </a:rPr>
              <a:t>earlier</a:t>
            </a:r>
            <a:r>
              <a:rPr lang="en-GB" sz="1600" b="0" i="0" u="none" strike="noStrike" spc="50" dirty="0">
                <a:effectLst/>
                <a:latin typeface="Century Gothic" panose="020B0502020202020204" pitchFamily="34" charset="0"/>
              </a:rPr>
              <a:t>. </a:t>
            </a:r>
            <a:endParaRPr lang="en-GB" sz="1600" b="1" spc="50" dirty="0">
              <a:latin typeface="Century Gothic" panose="020B0502020202020204" pitchFamily="34" charset="0"/>
              <a:ea typeface="Lato" panose="020F0502020204030203" pitchFamily="34" charset="0"/>
              <a:cs typeface="Lato" panose="020F0502020204030203" pitchFamily="34" charset="0"/>
            </a:endParaRPr>
          </a:p>
        </p:txBody>
      </p:sp>
      <p:sp>
        <p:nvSpPr>
          <p:cNvPr id="7" name="TextBox 6"/>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1949153719"/>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1</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Why are we talking about this?</a:t>
            </a:r>
          </a:p>
        </p:txBody>
      </p:sp>
      <p:pic>
        <p:nvPicPr>
          <p:cNvPr id="7" name="Picture 6" descr="A pencil on a piece of paper&#10;&#10;Description automatically generated">
            <a:extLst>
              <a:ext uri="{FF2B5EF4-FFF2-40B4-BE49-F238E27FC236}">
                <a16:creationId xmlns:a16="http://schemas.microsoft.com/office/drawing/2014/main" id="{D14187DD-869A-4382-8BA4-6B6784AA9E9A}"/>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rot="16200000">
            <a:off x="-153472" y="1548325"/>
            <a:ext cx="5184774" cy="4266171"/>
          </a:xfrm>
          <a:prstGeom prst="rect">
            <a:avLst/>
          </a:prstGeom>
        </p:spPr>
      </p:pic>
      <p:sp>
        <p:nvSpPr>
          <p:cNvPr id="8" name="TextBox 7">
            <a:extLst>
              <a:ext uri="{FF2B5EF4-FFF2-40B4-BE49-F238E27FC236}">
                <a16:creationId xmlns:a16="http://schemas.microsoft.com/office/drawing/2014/main" id="{DF219E4F-9AAB-2F7A-155E-CE1E4F3A5C70}"/>
              </a:ext>
            </a:extLst>
          </p:cNvPr>
          <p:cNvSpPr txBox="1"/>
          <p:nvPr/>
        </p:nvSpPr>
        <p:spPr>
          <a:xfrm>
            <a:off x="4930037" y="1478393"/>
            <a:ext cx="3926626" cy="920422"/>
          </a:xfrm>
          <a:prstGeom prst="rect">
            <a:avLst/>
          </a:prstGeom>
          <a:noFill/>
        </p:spPr>
        <p:txBody>
          <a:bodyPr wrap="square" lIns="90000" tIns="90000" rIns="90000" bIns="90000" anchor="ctr" anchorCtr="0">
            <a:spAutoFit/>
          </a:bodyPr>
          <a:lstStyle/>
          <a:p>
            <a:pPr algn="ctr"/>
            <a:r>
              <a:rPr lang="en-GB" sz="1600" spc="50" dirty="0">
                <a:latin typeface="Century Gothic" panose="020B0502020202020204" pitchFamily="34" charset="0"/>
              </a:rPr>
              <a:t>An </a:t>
            </a:r>
            <a:r>
              <a:rPr lang="en-GB" sz="1600" b="1" spc="50" dirty="0">
                <a:latin typeface="Century Gothic" panose="020B0502020202020204" pitchFamily="34" charset="0"/>
              </a:rPr>
              <a:t>election</a:t>
            </a:r>
            <a:r>
              <a:rPr lang="en-GB" sz="1600" spc="50" dirty="0">
                <a:latin typeface="Century Gothic" panose="020B0502020202020204" pitchFamily="34" charset="0"/>
              </a:rPr>
              <a:t> gives people the chance to </a:t>
            </a:r>
            <a:r>
              <a:rPr lang="en-GB" sz="1600" b="1" spc="50" dirty="0">
                <a:latin typeface="Century Gothic" panose="020B0502020202020204" pitchFamily="34" charset="0"/>
              </a:rPr>
              <a:t>choose </a:t>
            </a:r>
            <a:r>
              <a:rPr lang="en-GB" sz="1600" spc="50" dirty="0">
                <a:latin typeface="Century Gothic" panose="020B0502020202020204" pitchFamily="34" charset="0"/>
              </a:rPr>
              <a:t>a </a:t>
            </a:r>
            <a:r>
              <a:rPr lang="en-GB" sz="1600" b="1" spc="50" dirty="0">
                <a:latin typeface="Century Gothic" panose="020B0502020202020204" pitchFamily="34" charset="0"/>
              </a:rPr>
              <a:t>new political party and leader</a:t>
            </a:r>
            <a:r>
              <a:rPr lang="en-GB" sz="1600" spc="50" dirty="0">
                <a:latin typeface="Century Gothic" panose="020B0502020202020204" pitchFamily="34" charset="0"/>
              </a:rPr>
              <a:t> to be </a:t>
            </a:r>
            <a:r>
              <a:rPr lang="en-GB" sz="1600" b="1" spc="50" dirty="0">
                <a:latin typeface="Century Gothic" panose="020B0502020202020204" pitchFamily="34" charset="0"/>
              </a:rPr>
              <a:t>in charge</a:t>
            </a:r>
            <a:r>
              <a:rPr lang="en-GB" sz="1600" spc="50" dirty="0">
                <a:latin typeface="Century Gothic" panose="020B0502020202020204" pitchFamily="34" charset="0"/>
              </a:rPr>
              <a:t>.</a:t>
            </a:r>
            <a:endParaRPr lang="en-GB" sz="1400" b="1" spc="5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9" name="TextBox 8">
            <a:extLst>
              <a:ext uri="{FF2B5EF4-FFF2-40B4-BE49-F238E27FC236}">
                <a16:creationId xmlns:a16="http://schemas.microsoft.com/office/drawing/2014/main" id="{12CD4469-2917-7AD1-8C09-B14B99F63E82}"/>
              </a:ext>
            </a:extLst>
          </p:cNvPr>
          <p:cNvSpPr txBox="1"/>
          <p:nvPr/>
        </p:nvSpPr>
        <p:spPr>
          <a:xfrm>
            <a:off x="4930037" y="4977499"/>
            <a:ext cx="3926626" cy="920422"/>
          </a:xfrm>
          <a:prstGeom prst="rect">
            <a:avLst/>
          </a:prstGeom>
          <a:noFill/>
        </p:spPr>
        <p:txBody>
          <a:bodyPr wrap="square" lIns="90000" tIns="90000" rIns="90000" bIns="90000" anchor="ctr" anchorCtr="0">
            <a:spAutoFit/>
          </a:bodyPr>
          <a:lstStyle/>
          <a:p>
            <a:pPr algn="ctr"/>
            <a:r>
              <a:rPr lang="en-GB" sz="1600" spc="50" dirty="0">
                <a:latin typeface="Century Gothic" panose="020B0502020202020204" pitchFamily="34" charset="0"/>
              </a:rPr>
              <a:t>This week, you will think about whether we should </a:t>
            </a:r>
            <a:r>
              <a:rPr lang="en-GB" sz="1600" b="1" spc="50" dirty="0">
                <a:latin typeface="Century Gothic" panose="020B0502020202020204" pitchFamily="34" charset="0"/>
              </a:rPr>
              <a:t>wait</a:t>
            </a:r>
            <a:r>
              <a:rPr lang="en-GB" sz="1600" spc="50" dirty="0">
                <a:latin typeface="Century Gothic" panose="020B0502020202020204" pitchFamily="34" charset="0"/>
              </a:rPr>
              <a:t> to have a </a:t>
            </a:r>
            <a:r>
              <a:rPr lang="en-GB" sz="1600" b="1" spc="50" dirty="0">
                <a:latin typeface="Century Gothic" panose="020B0502020202020204" pitchFamily="34" charset="0"/>
              </a:rPr>
              <a:t>general election</a:t>
            </a:r>
            <a:r>
              <a:rPr lang="en-GB" sz="1600" spc="50" dirty="0">
                <a:latin typeface="Century Gothic" panose="020B0502020202020204" pitchFamily="34" charset="0"/>
              </a:rPr>
              <a:t> or </a:t>
            </a:r>
            <a:r>
              <a:rPr lang="en-GB" sz="1600" b="1" spc="50" dirty="0">
                <a:latin typeface="Century Gothic" panose="020B0502020202020204" pitchFamily="34" charset="0"/>
              </a:rPr>
              <a:t>call one sooner</a:t>
            </a:r>
            <a:r>
              <a:rPr lang="en-GB" sz="1600" spc="50" dirty="0">
                <a:latin typeface="Century Gothic" panose="020B0502020202020204" pitchFamily="34" charset="0"/>
              </a:rPr>
              <a:t>.</a:t>
            </a:r>
            <a:endParaRPr lang="en-GB" sz="1600" b="1" spc="50" dirty="0">
              <a:latin typeface="Century Gothic" panose="020B0502020202020204" pitchFamily="34" charset="0"/>
              <a:ea typeface="Lato" panose="020F0502020204030203" pitchFamily="34" charset="0"/>
              <a:cs typeface="Lato" panose="020F0502020204030203" pitchFamily="34" charset="0"/>
            </a:endParaRPr>
          </a:p>
        </p:txBody>
      </p:sp>
      <p:sp>
        <p:nvSpPr>
          <p:cNvPr id="10" name="TextBox 9">
            <a:extLst>
              <a:ext uri="{FF2B5EF4-FFF2-40B4-BE49-F238E27FC236}">
                <a16:creationId xmlns:a16="http://schemas.microsoft.com/office/drawing/2014/main" id="{888AFE53-0A1F-2C00-38A2-155D506488B1}"/>
              </a:ext>
            </a:extLst>
          </p:cNvPr>
          <p:cNvSpPr txBox="1"/>
          <p:nvPr/>
        </p:nvSpPr>
        <p:spPr>
          <a:xfrm>
            <a:off x="4920791" y="2855519"/>
            <a:ext cx="3917380" cy="1665275"/>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Political party:</a:t>
            </a:r>
          </a:p>
          <a:p>
            <a:pPr algn="ctr"/>
            <a:r>
              <a:rPr lang="en-GB" sz="1600" spc="50" dirty="0">
                <a:latin typeface="Century Gothic" panose="020B0502020202020204" pitchFamily="34" charset="0"/>
                <a:ea typeface="Lato" panose="020F0502020204030203" pitchFamily="34" charset="0"/>
                <a:cs typeface="Lato" panose="020F0502020204030203" pitchFamily="34" charset="0"/>
              </a:rPr>
              <a:t>A </a:t>
            </a:r>
            <a:r>
              <a:rPr lang="en-GB" sz="1600" b="1" spc="50" dirty="0">
                <a:latin typeface="Century Gothic" panose="020B0502020202020204" pitchFamily="34" charset="0"/>
                <a:ea typeface="Lato" panose="020F0502020204030203" pitchFamily="34" charset="0"/>
                <a:cs typeface="Lato" panose="020F0502020204030203" pitchFamily="34" charset="0"/>
              </a:rPr>
              <a:t>group of people </a:t>
            </a:r>
            <a:r>
              <a:rPr lang="en-GB" sz="1600" spc="50" dirty="0">
                <a:latin typeface="Century Gothic" panose="020B0502020202020204" pitchFamily="34" charset="0"/>
                <a:ea typeface="Lato" panose="020F0502020204030203" pitchFamily="34" charset="0"/>
                <a:cs typeface="Lato" panose="020F0502020204030203" pitchFamily="34" charset="0"/>
              </a:rPr>
              <a:t>who have the </a:t>
            </a:r>
            <a:r>
              <a:rPr lang="en-GB" sz="1600" b="1" spc="50" dirty="0">
                <a:latin typeface="Century Gothic" panose="020B0502020202020204" pitchFamily="34" charset="0"/>
                <a:ea typeface="Lato" panose="020F0502020204030203" pitchFamily="34" charset="0"/>
                <a:cs typeface="Lato" panose="020F0502020204030203" pitchFamily="34" charset="0"/>
              </a:rPr>
              <a:t>same ideas</a:t>
            </a:r>
            <a:r>
              <a:rPr lang="en-GB" sz="1600" spc="50" dirty="0">
                <a:latin typeface="Century Gothic" panose="020B0502020202020204" pitchFamily="34" charset="0"/>
                <a:ea typeface="Lato" panose="020F0502020204030203" pitchFamily="34" charset="0"/>
                <a:cs typeface="Lato" panose="020F0502020204030203" pitchFamily="34" charset="0"/>
              </a:rPr>
              <a:t> about what you should do when you are </a:t>
            </a:r>
            <a:r>
              <a:rPr lang="en-GB" sz="1600" b="1" spc="50" dirty="0">
                <a:latin typeface="Century Gothic" panose="020B0502020202020204" pitchFamily="34" charset="0"/>
                <a:ea typeface="Lato" panose="020F0502020204030203" pitchFamily="34" charset="0"/>
                <a:cs typeface="Lato" panose="020F0502020204030203" pitchFamily="34" charset="0"/>
              </a:rPr>
              <a:t>in charge</a:t>
            </a:r>
            <a:r>
              <a:rPr lang="en-GB" sz="1600" spc="50" dirty="0">
                <a:latin typeface="Century Gothic" panose="020B0502020202020204" pitchFamily="34" charset="0"/>
                <a:ea typeface="Lato" panose="020F0502020204030203" pitchFamily="34" charset="0"/>
                <a:cs typeface="Lato" panose="020F0502020204030203" pitchFamily="34" charset="0"/>
              </a:rPr>
              <a:t>. </a:t>
            </a:r>
          </a:p>
        </p:txBody>
      </p:sp>
      <p:sp>
        <p:nvSpPr>
          <p:cNvPr id="11" name="TextBox 10"/>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3235624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2</a:t>
            </a:r>
          </a:p>
        </p:txBody>
      </p:sp>
      <p:sp>
        <p:nvSpPr>
          <p:cNvPr id="7" name="TextBox 6">
            <a:extLst>
              <a:ext uri="{FF2B5EF4-FFF2-40B4-BE49-F238E27FC236}">
                <a16:creationId xmlns:a16="http://schemas.microsoft.com/office/drawing/2014/main" id="{1219BCE0-39B7-D624-967F-0B657FDFEC6B}"/>
              </a:ext>
            </a:extLst>
          </p:cNvPr>
          <p:cNvSpPr txBox="1"/>
          <p:nvPr/>
        </p:nvSpPr>
        <p:spPr>
          <a:xfrm>
            <a:off x="611659" y="147426"/>
            <a:ext cx="7886700" cy="477054"/>
          </a:xfrm>
          <a:prstGeom prst="rect">
            <a:avLst/>
          </a:prstGeom>
          <a:noFill/>
        </p:spPr>
        <p:txBody>
          <a:bodyPr wrap="square" rtlCol="0">
            <a:spAutoFit/>
          </a:bodyPr>
          <a:lstStyle/>
          <a:p>
            <a:r>
              <a:rPr lang="en-GB" sz="2500" b="1" spc="50" dirty="0">
                <a:solidFill>
                  <a:schemeClr val="bg1"/>
                </a:solidFill>
                <a:latin typeface="Century Gothic" panose="020B0502020202020204" pitchFamily="34" charset="0"/>
              </a:rPr>
              <a:t>Yes, </a:t>
            </a:r>
            <a:r>
              <a:rPr lang="en-GB" sz="2500" b="1" spc="50" dirty="0" err="1">
                <a:solidFill>
                  <a:schemeClr val="bg1"/>
                </a:solidFill>
                <a:latin typeface="Century Gothic" panose="020B0502020202020204" pitchFamily="34" charset="0"/>
              </a:rPr>
              <a:t>Pieminister</a:t>
            </a:r>
            <a:endParaRPr lang="en-GB" sz="2500" b="1" spc="50" baseline="0" dirty="0">
              <a:solidFill>
                <a:schemeClr val="bg1"/>
              </a:solidFill>
              <a:latin typeface="Century Gothic" panose="020B0502020202020204" pitchFamily="34" charset="0"/>
            </a:endParaRPr>
          </a:p>
        </p:txBody>
      </p:sp>
      <p:sp>
        <p:nvSpPr>
          <p:cNvPr id="6" name="TextBox 5">
            <a:extLst>
              <a:ext uri="{FF2B5EF4-FFF2-40B4-BE49-F238E27FC236}">
                <a16:creationId xmlns:a16="http://schemas.microsoft.com/office/drawing/2014/main" id="{F7EC68C4-B27F-D56C-EECF-B04F196D2336}"/>
              </a:ext>
            </a:extLst>
          </p:cNvPr>
          <p:cNvSpPr txBox="1"/>
          <p:nvPr/>
        </p:nvSpPr>
        <p:spPr>
          <a:xfrm>
            <a:off x="405578" y="3213132"/>
            <a:ext cx="8332845" cy="959998"/>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Pair discussion (1-2 mins)</a:t>
            </a:r>
          </a:p>
          <a:p>
            <a:pPr algn="ct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Which political parties have you heard of? Make a list in your pairs. Then, click for answers. How many did you get?</a:t>
            </a:r>
          </a:p>
        </p:txBody>
      </p:sp>
      <p:sp>
        <p:nvSpPr>
          <p:cNvPr id="19" name="TextBox 18">
            <a:extLst>
              <a:ext uri="{FF2B5EF4-FFF2-40B4-BE49-F238E27FC236}">
                <a16:creationId xmlns:a16="http://schemas.microsoft.com/office/drawing/2014/main" id="{041614D1-82A8-2CB9-D878-67957EC7AE53}"/>
              </a:ext>
            </a:extLst>
          </p:cNvPr>
          <p:cNvSpPr txBox="1"/>
          <p:nvPr/>
        </p:nvSpPr>
        <p:spPr>
          <a:xfrm>
            <a:off x="296318" y="1112464"/>
            <a:ext cx="1909345"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Green Party</a:t>
            </a:r>
          </a:p>
        </p:txBody>
      </p:sp>
      <p:sp>
        <p:nvSpPr>
          <p:cNvPr id="24" name="TextBox 23">
            <a:extLst>
              <a:ext uri="{FF2B5EF4-FFF2-40B4-BE49-F238E27FC236}">
                <a16:creationId xmlns:a16="http://schemas.microsoft.com/office/drawing/2014/main" id="{CA14E056-5CED-BA85-D3E3-CF65DAD33D82}"/>
              </a:ext>
            </a:extLst>
          </p:cNvPr>
          <p:cNvSpPr txBox="1"/>
          <p:nvPr/>
        </p:nvSpPr>
        <p:spPr>
          <a:xfrm>
            <a:off x="7012070" y="1112464"/>
            <a:ext cx="1844593"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Plaid Cymru</a:t>
            </a:r>
          </a:p>
        </p:txBody>
      </p:sp>
      <p:sp>
        <p:nvSpPr>
          <p:cNvPr id="25" name="TextBox 24">
            <a:extLst>
              <a:ext uri="{FF2B5EF4-FFF2-40B4-BE49-F238E27FC236}">
                <a16:creationId xmlns:a16="http://schemas.microsoft.com/office/drawing/2014/main" id="{D06912BF-DAA9-3AB9-311D-519BC3975044}"/>
              </a:ext>
            </a:extLst>
          </p:cNvPr>
          <p:cNvSpPr txBox="1"/>
          <p:nvPr/>
        </p:nvSpPr>
        <p:spPr>
          <a:xfrm>
            <a:off x="3078743" y="2162796"/>
            <a:ext cx="3060247"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Social Democratic &amp; Labour Party</a:t>
            </a:r>
          </a:p>
        </p:txBody>
      </p:sp>
      <p:sp>
        <p:nvSpPr>
          <p:cNvPr id="26" name="TextBox 25">
            <a:extLst>
              <a:ext uri="{FF2B5EF4-FFF2-40B4-BE49-F238E27FC236}">
                <a16:creationId xmlns:a16="http://schemas.microsoft.com/office/drawing/2014/main" id="{3703EC40-4629-0027-EFBE-0FC032F6A7B2}"/>
              </a:ext>
            </a:extLst>
          </p:cNvPr>
          <p:cNvSpPr txBox="1"/>
          <p:nvPr/>
        </p:nvSpPr>
        <p:spPr>
          <a:xfrm>
            <a:off x="2878711" y="1112464"/>
            <a:ext cx="3460312"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Democratic Unionist Party</a:t>
            </a:r>
          </a:p>
        </p:txBody>
      </p:sp>
      <p:sp>
        <p:nvSpPr>
          <p:cNvPr id="27" name="TextBox 26">
            <a:extLst>
              <a:ext uri="{FF2B5EF4-FFF2-40B4-BE49-F238E27FC236}">
                <a16:creationId xmlns:a16="http://schemas.microsoft.com/office/drawing/2014/main" id="{A01AF208-236D-0D8C-66CA-9286D3F5AA9F}"/>
              </a:ext>
            </a:extLst>
          </p:cNvPr>
          <p:cNvSpPr txBox="1"/>
          <p:nvPr/>
        </p:nvSpPr>
        <p:spPr>
          <a:xfrm>
            <a:off x="287337" y="2162796"/>
            <a:ext cx="2081418"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The Reclaim Party</a:t>
            </a:r>
          </a:p>
        </p:txBody>
      </p:sp>
      <p:sp>
        <p:nvSpPr>
          <p:cNvPr id="28" name="TextBox 27">
            <a:extLst>
              <a:ext uri="{FF2B5EF4-FFF2-40B4-BE49-F238E27FC236}">
                <a16:creationId xmlns:a16="http://schemas.microsoft.com/office/drawing/2014/main" id="{22A36B2D-ECE4-6F25-477A-B67ABBFC6D5A}"/>
              </a:ext>
            </a:extLst>
          </p:cNvPr>
          <p:cNvSpPr txBox="1"/>
          <p:nvPr/>
        </p:nvSpPr>
        <p:spPr>
          <a:xfrm>
            <a:off x="1291930" y="5442802"/>
            <a:ext cx="2398756"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Scottish National Party</a:t>
            </a:r>
          </a:p>
        </p:txBody>
      </p:sp>
      <p:sp>
        <p:nvSpPr>
          <p:cNvPr id="29" name="TextBox 28">
            <a:extLst>
              <a:ext uri="{FF2B5EF4-FFF2-40B4-BE49-F238E27FC236}">
                <a16:creationId xmlns:a16="http://schemas.microsoft.com/office/drawing/2014/main" id="{4AEEF69A-FE99-2DF3-9FD3-F132A9938394}"/>
              </a:ext>
            </a:extLst>
          </p:cNvPr>
          <p:cNvSpPr txBox="1"/>
          <p:nvPr/>
        </p:nvSpPr>
        <p:spPr>
          <a:xfrm>
            <a:off x="7012070" y="4392467"/>
            <a:ext cx="1844593"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Labour Party</a:t>
            </a:r>
          </a:p>
        </p:txBody>
      </p:sp>
      <p:sp>
        <p:nvSpPr>
          <p:cNvPr id="30" name="TextBox 29">
            <a:extLst>
              <a:ext uri="{FF2B5EF4-FFF2-40B4-BE49-F238E27FC236}">
                <a16:creationId xmlns:a16="http://schemas.microsoft.com/office/drawing/2014/main" id="{842DB1A3-29E4-A86B-8AED-47211E0992FE}"/>
              </a:ext>
            </a:extLst>
          </p:cNvPr>
          <p:cNvSpPr txBox="1"/>
          <p:nvPr/>
        </p:nvSpPr>
        <p:spPr>
          <a:xfrm>
            <a:off x="2663860" y="4392467"/>
            <a:ext cx="1948343"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Liberal Democrats</a:t>
            </a:r>
          </a:p>
        </p:txBody>
      </p:sp>
      <p:sp>
        <p:nvSpPr>
          <p:cNvPr id="31" name="TextBox 30">
            <a:extLst>
              <a:ext uri="{FF2B5EF4-FFF2-40B4-BE49-F238E27FC236}">
                <a16:creationId xmlns:a16="http://schemas.microsoft.com/office/drawing/2014/main" id="{8088AA95-D0DA-CD22-2A96-F14E9DBC72A1}"/>
              </a:ext>
            </a:extLst>
          </p:cNvPr>
          <p:cNvSpPr txBox="1"/>
          <p:nvPr/>
        </p:nvSpPr>
        <p:spPr>
          <a:xfrm>
            <a:off x="5079381" y="4392469"/>
            <a:ext cx="1465512"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Sinn Féin</a:t>
            </a:r>
          </a:p>
        </p:txBody>
      </p:sp>
      <p:sp>
        <p:nvSpPr>
          <p:cNvPr id="32" name="TextBox 31">
            <a:extLst>
              <a:ext uri="{FF2B5EF4-FFF2-40B4-BE49-F238E27FC236}">
                <a16:creationId xmlns:a16="http://schemas.microsoft.com/office/drawing/2014/main" id="{1C4338F5-F9D9-CB41-A8AE-FF99603C0B30}"/>
              </a:ext>
            </a:extLst>
          </p:cNvPr>
          <p:cNvSpPr txBox="1"/>
          <p:nvPr/>
        </p:nvSpPr>
        <p:spPr>
          <a:xfrm>
            <a:off x="287337" y="4392467"/>
            <a:ext cx="1909345"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Alliance Party</a:t>
            </a:r>
          </a:p>
        </p:txBody>
      </p:sp>
      <p:sp>
        <p:nvSpPr>
          <p:cNvPr id="33" name="TextBox 32">
            <a:extLst>
              <a:ext uri="{FF2B5EF4-FFF2-40B4-BE49-F238E27FC236}">
                <a16:creationId xmlns:a16="http://schemas.microsoft.com/office/drawing/2014/main" id="{C5BCD1FB-C061-F306-1679-4119C6A656C0}"/>
              </a:ext>
            </a:extLst>
          </p:cNvPr>
          <p:cNvSpPr txBox="1"/>
          <p:nvPr/>
        </p:nvSpPr>
        <p:spPr>
          <a:xfrm>
            <a:off x="5299738" y="5442803"/>
            <a:ext cx="2446984"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Conservative Party</a:t>
            </a:r>
          </a:p>
        </p:txBody>
      </p:sp>
      <p:sp>
        <p:nvSpPr>
          <p:cNvPr id="34" name="TextBox 33">
            <a:extLst>
              <a:ext uri="{FF2B5EF4-FFF2-40B4-BE49-F238E27FC236}">
                <a16:creationId xmlns:a16="http://schemas.microsoft.com/office/drawing/2014/main" id="{3011C5F5-BC8B-3779-CBC5-58A85E33C7DB}"/>
              </a:ext>
            </a:extLst>
          </p:cNvPr>
          <p:cNvSpPr txBox="1"/>
          <p:nvPr/>
        </p:nvSpPr>
        <p:spPr>
          <a:xfrm>
            <a:off x="405576" y="3165020"/>
            <a:ext cx="8332844" cy="1050332"/>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Did you know?</a:t>
            </a:r>
          </a:p>
          <a:p>
            <a:pPr algn="ctr"/>
            <a:r>
              <a:rPr lang="en-GB" sz="1600" spc="50" dirty="0">
                <a:latin typeface="Century Gothic" panose="020B0502020202020204" pitchFamily="34" charset="0"/>
                <a:ea typeface="Lato" panose="020F0502020204030203" pitchFamily="34" charset="0"/>
                <a:cs typeface="Lato" panose="020F0502020204030203" pitchFamily="34" charset="0"/>
              </a:rPr>
              <a:t>All these political parties have had MPs in Parliament since the 2019 General Election. There are also MPs who are not members of a political party. They are called Independent MPs.</a:t>
            </a:r>
          </a:p>
        </p:txBody>
      </p:sp>
      <p:sp>
        <p:nvSpPr>
          <p:cNvPr id="35" name="TextBox 34">
            <a:extLst>
              <a:ext uri="{FF2B5EF4-FFF2-40B4-BE49-F238E27FC236}">
                <a16:creationId xmlns:a16="http://schemas.microsoft.com/office/drawing/2014/main" id="{94831B39-DCB3-AE92-3D77-5760E6E4639F}"/>
              </a:ext>
            </a:extLst>
          </p:cNvPr>
          <p:cNvSpPr txBox="1"/>
          <p:nvPr/>
        </p:nvSpPr>
        <p:spPr>
          <a:xfrm>
            <a:off x="6848978" y="2162795"/>
            <a:ext cx="2007685"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Alba </a:t>
            </a:r>
          </a:p>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Party</a:t>
            </a:r>
          </a:p>
        </p:txBody>
      </p:sp>
      <p:sp>
        <p:nvSpPr>
          <p:cNvPr id="36" name="TextBox 35">
            <a:extLst>
              <a:ext uri="{FF2B5EF4-FFF2-40B4-BE49-F238E27FC236}">
                <a16:creationId xmlns:a16="http://schemas.microsoft.com/office/drawing/2014/main" id="{AB7E9578-8DC7-C00F-7C36-46D1B97636B9}"/>
              </a:ext>
            </a:extLst>
          </p:cNvPr>
          <p:cNvSpPr txBox="1"/>
          <p:nvPr/>
        </p:nvSpPr>
        <p:spPr>
          <a:xfrm>
            <a:off x="3440440" y="5447754"/>
            <a:ext cx="2263120" cy="830997"/>
          </a:xfrm>
          <a:prstGeom prst="rect">
            <a:avLst/>
          </a:prstGeom>
          <a:noFill/>
          <a:effectLst/>
        </p:spPr>
        <p:txBody>
          <a:bodyPr wrap="square" rtlCol="0" anchor="ctr">
            <a:spAutoFit/>
          </a:bodyPr>
          <a:lstStyle/>
          <a:p>
            <a:pPr algn="ctr"/>
            <a:r>
              <a:rPr lang="en-GB" sz="2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Independent MPs</a:t>
            </a:r>
          </a:p>
        </p:txBody>
      </p:sp>
      <p:sp>
        <p:nvSpPr>
          <p:cNvPr id="20" name="TextBox 19"/>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2331271486"/>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500"/>
                                        <p:tgtEl>
                                          <p:spTgt spid="30"/>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xit" presetSubtype="0" fill="hold" grpId="0" nodeType="clickEffect">
                                  <p:stCondLst>
                                    <p:cond delay="0"/>
                                  </p:stCondLst>
                                  <p:childTnLst>
                                    <p:animEffect transition="out" filter="fade">
                                      <p:cBhvr>
                                        <p:cTn id="55" dur="500"/>
                                        <p:tgtEl>
                                          <p:spTgt spid="6"/>
                                        </p:tgtEl>
                                      </p:cBhvr>
                                    </p:animEffect>
                                    <p:set>
                                      <p:cBhvr>
                                        <p:cTn id="56" dur="1" fill="hold">
                                          <p:stCondLst>
                                            <p:cond delay="499"/>
                                          </p:stCondLst>
                                        </p:cTn>
                                        <p:tgtEl>
                                          <p:spTgt spid="6"/>
                                        </p:tgtEl>
                                        <p:attrNameLst>
                                          <p:attrName>style.visibility</p:attrName>
                                        </p:attrNameLst>
                                      </p:cBhvr>
                                      <p:to>
                                        <p:strVal val="hidden"/>
                                      </p:to>
                                    </p:set>
                                  </p:childTnLst>
                                </p:cTn>
                              </p:par>
                              <p:par>
                                <p:cTn id="57" presetID="10" presetClass="entr" presetSubtype="0" fill="hold" grpId="0" nodeType="with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500"/>
                                        <p:tgtEl>
                                          <p:spTgt spid="34"/>
                                        </p:tgtEl>
                                      </p:cBhvr>
                                    </p:animEffect>
                                  </p:childTnLst>
                                </p:cTn>
                              </p:par>
                              <p:par>
                                <p:cTn id="60" presetID="42" presetClass="path" presetSubtype="0" accel="50000" decel="50000" fill="hold" grpId="1" nodeType="withEffect">
                                  <p:stCondLst>
                                    <p:cond delay="0"/>
                                  </p:stCondLst>
                                  <p:childTnLst>
                                    <p:animMotion origin="layout" path="M 4.16667E-6 3.33333E-6 L -0.10921 0.00023 " pathEditMode="relative" rAng="0" ptsTypes="AA">
                                      <p:cBhvr>
                                        <p:cTn id="61" dur="2000" fill="hold"/>
                                        <p:tgtEl>
                                          <p:spTgt spid="28"/>
                                        </p:tgtEl>
                                        <p:attrNameLst>
                                          <p:attrName>ppt_x</p:attrName>
                                          <p:attrName>ppt_y</p:attrName>
                                        </p:attrNameLst>
                                      </p:cBhvr>
                                      <p:rCtr x="-5469" y="0"/>
                                    </p:animMotion>
                                  </p:childTnLst>
                                </p:cTn>
                              </p:par>
                              <p:par>
                                <p:cTn id="62" presetID="42" presetClass="path" presetSubtype="0" accel="50000" decel="50000" fill="hold" grpId="1" nodeType="withEffect">
                                  <p:stCondLst>
                                    <p:cond delay="0"/>
                                  </p:stCondLst>
                                  <p:childTnLst>
                                    <p:animMotion origin="layout" path="M 1.94444E-6 3.33333E-6 L 0.11371 0.00208 " pathEditMode="relative" rAng="0" ptsTypes="AA">
                                      <p:cBhvr>
                                        <p:cTn id="63" dur="2000" fill="hold"/>
                                        <p:tgtEl>
                                          <p:spTgt spid="33"/>
                                        </p:tgtEl>
                                        <p:attrNameLst>
                                          <p:attrName>ppt_x</p:attrName>
                                          <p:attrName>ppt_y</p:attrName>
                                        </p:attrNameLst>
                                      </p:cBhvr>
                                      <p:rCtr x="5677" y="93"/>
                                    </p:animMotion>
                                  </p:childTnLst>
                                </p:cTn>
                              </p:par>
                            </p:childTnLst>
                          </p:cTn>
                        </p:par>
                        <p:par>
                          <p:cTn id="64" fill="hold">
                            <p:stCondLst>
                              <p:cond delay="2000"/>
                            </p:stCondLst>
                            <p:childTnLst>
                              <p:par>
                                <p:cTn id="65" presetID="10"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p:bldP spid="24" grpId="0"/>
      <p:bldP spid="25" grpId="0"/>
      <p:bldP spid="26" grpId="0"/>
      <p:bldP spid="27" grpId="0"/>
      <p:bldP spid="28" grpId="0"/>
      <p:bldP spid="28" grpId="1"/>
      <p:bldP spid="29" grpId="0"/>
      <p:bldP spid="30" grpId="0"/>
      <p:bldP spid="31" grpId="0"/>
      <p:bldP spid="32" grpId="0"/>
      <p:bldP spid="33" grpId="0"/>
      <p:bldP spid="33" grpId="1"/>
      <p:bldP spid="34" grpId="0" animBg="1"/>
      <p:bldP spid="35"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608E2DDB-A5B2-D4D5-CB8F-47E6B37F20EC}"/>
              </a:ext>
            </a:extLst>
          </p:cNvPr>
          <p:cNvSpPr txBox="1"/>
          <p:nvPr/>
        </p:nvSpPr>
        <p:spPr>
          <a:xfrm>
            <a:off x="287337" y="1091968"/>
            <a:ext cx="8569325" cy="935136"/>
          </a:xfrm>
          <a:prstGeom prst="rect">
            <a:avLst/>
          </a:prstGeom>
          <a:solidFill>
            <a:schemeClr val="tx1">
              <a:lumMod val="50000"/>
              <a:lumOff val="50000"/>
            </a:schemeClr>
          </a:solidFill>
          <a:ln w="38100">
            <a:noFill/>
            <a:extLst>
              <a:ext uri="{C807C97D-BFC1-408E-A445-0C87EB9F89A2}">
                <ask:lineSketchStyleProps xmlns="" xmlns:ask="http://schemas.microsoft.com/office/drawing/2018/sketchyshapes" sd="2649982780">
                  <a:custGeom>
                    <a:avLst/>
                    <a:gdLst>
                      <a:gd name="connsiteX0" fmla="*/ 0 w 3440286"/>
                      <a:gd name="connsiteY0" fmla="*/ 0 h 1207849"/>
                      <a:gd name="connsiteX1" fmla="*/ 756863 w 3440286"/>
                      <a:gd name="connsiteY1" fmla="*/ 0 h 1207849"/>
                      <a:gd name="connsiteX2" fmla="*/ 1341712 w 3440286"/>
                      <a:gd name="connsiteY2" fmla="*/ 0 h 1207849"/>
                      <a:gd name="connsiteX3" fmla="*/ 2029769 w 3440286"/>
                      <a:gd name="connsiteY3" fmla="*/ 0 h 1207849"/>
                      <a:gd name="connsiteX4" fmla="*/ 2752229 w 3440286"/>
                      <a:gd name="connsiteY4" fmla="*/ 0 h 1207849"/>
                      <a:gd name="connsiteX5" fmla="*/ 3440286 w 3440286"/>
                      <a:gd name="connsiteY5" fmla="*/ 0 h 1207849"/>
                      <a:gd name="connsiteX6" fmla="*/ 3440286 w 3440286"/>
                      <a:gd name="connsiteY6" fmla="*/ 628081 h 1207849"/>
                      <a:gd name="connsiteX7" fmla="*/ 3440286 w 3440286"/>
                      <a:gd name="connsiteY7" fmla="*/ 1207849 h 1207849"/>
                      <a:gd name="connsiteX8" fmla="*/ 2855437 w 3440286"/>
                      <a:gd name="connsiteY8" fmla="*/ 1207849 h 1207849"/>
                      <a:gd name="connsiteX9" fmla="*/ 2201783 w 3440286"/>
                      <a:gd name="connsiteY9" fmla="*/ 1207849 h 1207849"/>
                      <a:gd name="connsiteX10" fmla="*/ 1582532 w 3440286"/>
                      <a:gd name="connsiteY10" fmla="*/ 1207849 h 1207849"/>
                      <a:gd name="connsiteX11" fmla="*/ 963280 w 3440286"/>
                      <a:gd name="connsiteY11" fmla="*/ 1207849 h 1207849"/>
                      <a:gd name="connsiteX12" fmla="*/ 0 w 3440286"/>
                      <a:gd name="connsiteY12" fmla="*/ 1207849 h 1207849"/>
                      <a:gd name="connsiteX13" fmla="*/ 0 w 3440286"/>
                      <a:gd name="connsiteY13" fmla="*/ 603925 h 1207849"/>
                      <a:gd name="connsiteX14" fmla="*/ 0 w 3440286"/>
                      <a:gd name="connsiteY14" fmla="*/ 0 h 120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40286" h="1207849" fill="none" extrusionOk="0">
                        <a:moveTo>
                          <a:pt x="0" y="0"/>
                        </a:moveTo>
                        <a:cubicBezTo>
                          <a:pt x="274732" y="-30244"/>
                          <a:pt x="449069" y="-16856"/>
                          <a:pt x="756863" y="0"/>
                        </a:cubicBezTo>
                        <a:cubicBezTo>
                          <a:pt x="1064657" y="16856"/>
                          <a:pt x="1090174" y="25170"/>
                          <a:pt x="1341712" y="0"/>
                        </a:cubicBezTo>
                        <a:cubicBezTo>
                          <a:pt x="1593250" y="-25170"/>
                          <a:pt x="1778387" y="-262"/>
                          <a:pt x="2029769" y="0"/>
                        </a:cubicBezTo>
                        <a:cubicBezTo>
                          <a:pt x="2281151" y="262"/>
                          <a:pt x="2528840" y="-12244"/>
                          <a:pt x="2752229" y="0"/>
                        </a:cubicBezTo>
                        <a:cubicBezTo>
                          <a:pt x="2975618" y="12244"/>
                          <a:pt x="3161733" y="9290"/>
                          <a:pt x="3440286" y="0"/>
                        </a:cubicBezTo>
                        <a:cubicBezTo>
                          <a:pt x="3469450" y="186965"/>
                          <a:pt x="3425009" y="374013"/>
                          <a:pt x="3440286" y="628081"/>
                        </a:cubicBezTo>
                        <a:cubicBezTo>
                          <a:pt x="3455563" y="882149"/>
                          <a:pt x="3446943" y="1054488"/>
                          <a:pt x="3440286" y="1207849"/>
                        </a:cubicBezTo>
                        <a:cubicBezTo>
                          <a:pt x="3200633" y="1197894"/>
                          <a:pt x="3009910" y="1195420"/>
                          <a:pt x="2855437" y="1207849"/>
                        </a:cubicBezTo>
                        <a:cubicBezTo>
                          <a:pt x="2700964" y="1220278"/>
                          <a:pt x="2484565" y="1218334"/>
                          <a:pt x="2201783" y="1207849"/>
                        </a:cubicBezTo>
                        <a:cubicBezTo>
                          <a:pt x="1919001" y="1197364"/>
                          <a:pt x="1789394" y="1191307"/>
                          <a:pt x="1582532" y="1207849"/>
                        </a:cubicBezTo>
                        <a:cubicBezTo>
                          <a:pt x="1375670" y="1224391"/>
                          <a:pt x="1195917" y="1233014"/>
                          <a:pt x="963280" y="1207849"/>
                        </a:cubicBezTo>
                        <a:cubicBezTo>
                          <a:pt x="730643" y="1182684"/>
                          <a:pt x="413489" y="1212067"/>
                          <a:pt x="0" y="1207849"/>
                        </a:cubicBezTo>
                        <a:cubicBezTo>
                          <a:pt x="-7135" y="957075"/>
                          <a:pt x="12217" y="795722"/>
                          <a:pt x="0" y="603925"/>
                        </a:cubicBezTo>
                        <a:cubicBezTo>
                          <a:pt x="-12217" y="412128"/>
                          <a:pt x="16543" y="209963"/>
                          <a:pt x="0" y="0"/>
                        </a:cubicBezTo>
                        <a:close/>
                      </a:path>
                      <a:path w="3440286" h="1207849" stroke="0" extrusionOk="0">
                        <a:moveTo>
                          <a:pt x="0" y="0"/>
                        </a:moveTo>
                        <a:cubicBezTo>
                          <a:pt x="249679" y="26908"/>
                          <a:pt x="541658" y="12551"/>
                          <a:pt x="688057" y="0"/>
                        </a:cubicBezTo>
                        <a:cubicBezTo>
                          <a:pt x="834456" y="-12551"/>
                          <a:pt x="1103094" y="18984"/>
                          <a:pt x="1272906" y="0"/>
                        </a:cubicBezTo>
                        <a:cubicBezTo>
                          <a:pt x="1442718" y="-18984"/>
                          <a:pt x="1767923" y="-16117"/>
                          <a:pt x="2029769" y="0"/>
                        </a:cubicBezTo>
                        <a:cubicBezTo>
                          <a:pt x="2291615" y="16117"/>
                          <a:pt x="2618259" y="-5593"/>
                          <a:pt x="2786632" y="0"/>
                        </a:cubicBezTo>
                        <a:cubicBezTo>
                          <a:pt x="2955005" y="5593"/>
                          <a:pt x="3193248" y="29873"/>
                          <a:pt x="3440286" y="0"/>
                        </a:cubicBezTo>
                        <a:cubicBezTo>
                          <a:pt x="3458646" y="143706"/>
                          <a:pt x="3421081" y="417187"/>
                          <a:pt x="3440286" y="567689"/>
                        </a:cubicBezTo>
                        <a:cubicBezTo>
                          <a:pt x="3459491" y="718191"/>
                          <a:pt x="3418783" y="928632"/>
                          <a:pt x="3440286" y="1207849"/>
                        </a:cubicBezTo>
                        <a:cubicBezTo>
                          <a:pt x="3148816" y="1193858"/>
                          <a:pt x="2901808" y="1236025"/>
                          <a:pt x="2717826" y="1207849"/>
                        </a:cubicBezTo>
                        <a:cubicBezTo>
                          <a:pt x="2533844" y="1179673"/>
                          <a:pt x="2404541" y="1198075"/>
                          <a:pt x="2098574" y="1207849"/>
                        </a:cubicBezTo>
                        <a:cubicBezTo>
                          <a:pt x="1792607" y="1217623"/>
                          <a:pt x="1508882" y="1199171"/>
                          <a:pt x="1341712" y="1207849"/>
                        </a:cubicBezTo>
                        <a:cubicBezTo>
                          <a:pt x="1174542" y="1216527"/>
                          <a:pt x="843193" y="1179559"/>
                          <a:pt x="688057" y="1207849"/>
                        </a:cubicBezTo>
                        <a:cubicBezTo>
                          <a:pt x="532922" y="1236139"/>
                          <a:pt x="278320" y="1177748"/>
                          <a:pt x="0" y="1207849"/>
                        </a:cubicBezTo>
                        <a:cubicBezTo>
                          <a:pt x="5843" y="926509"/>
                          <a:pt x="-10345" y="855238"/>
                          <a:pt x="0" y="640160"/>
                        </a:cubicBezTo>
                        <a:cubicBezTo>
                          <a:pt x="10345" y="425082"/>
                          <a:pt x="15265" y="209308"/>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Challenge (2-3 mins)</a:t>
            </a:r>
          </a:p>
          <a:p>
            <a:pPr algn="ct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Can you match some of the other political parties to different parts of the</a:t>
            </a:r>
          </a:p>
          <a:p>
            <a:pPr algn="ct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pie chart?</a:t>
            </a:r>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2</a:t>
            </a:r>
          </a:p>
        </p:txBody>
      </p:sp>
      <p:sp>
        <p:nvSpPr>
          <p:cNvPr id="7" name="TextBox 6">
            <a:extLst>
              <a:ext uri="{FF2B5EF4-FFF2-40B4-BE49-F238E27FC236}">
                <a16:creationId xmlns:a16="http://schemas.microsoft.com/office/drawing/2014/main" id="{1219BCE0-39B7-D624-967F-0B657FDFEC6B}"/>
              </a:ext>
            </a:extLst>
          </p:cNvPr>
          <p:cNvSpPr txBox="1"/>
          <p:nvPr/>
        </p:nvSpPr>
        <p:spPr>
          <a:xfrm>
            <a:off x="611659" y="147426"/>
            <a:ext cx="7886700" cy="477054"/>
          </a:xfrm>
          <a:prstGeom prst="rect">
            <a:avLst/>
          </a:prstGeom>
          <a:noFill/>
        </p:spPr>
        <p:txBody>
          <a:bodyPr wrap="square" rtlCol="0">
            <a:spAutoFit/>
          </a:bodyPr>
          <a:lstStyle/>
          <a:p>
            <a:r>
              <a:rPr lang="en-GB" sz="2500" b="1" spc="50" dirty="0">
                <a:solidFill>
                  <a:schemeClr val="bg1"/>
                </a:solidFill>
                <a:latin typeface="Century Gothic" panose="020B0502020202020204" pitchFamily="34" charset="0"/>
              </a:rPr>
              <a:t>Yes, </a:t>
            </a:r>
            <a:r>
              <a:rPr lang="en-GB" sz="2500" b="1" spc="50" dirty="0" err="1">
                <a:solidFill>
                  <a:schemeClr val="bg1"/>
                </a:solidFill>
                <a:latin typeface="Century Gothic" panose="020B0502020202020204" pitchFamily="34" charset="0"/>
              </a:rPr>
              <a:t>Pieminister</a:t>
            </a:r>
            <a:endParaRPr lang="en-GB" sz="2500" b="1" spc="50" baseline="0" dirty="0">
              <a:solidFill>
                <a:schemeClr val="bg1"/>
              </a:solidFill>
              <a:latin typeface="Century Gothic" panose="020B0502020202020204" pitchFamily="34" charset="0"/>
            </a:endParaRPr>
          </a:p>
        </p:txBody>
      </p:sp>
      <p:graphicFrame>
        <p:nvGraphicFramePr>
          <p:cNvPr id="3" name="Chart 2">
            <a:extLst>
              <a:ext uri="{FF2B5EF4-FFF2-40B4-BE49-F238E27FC236}">
                <a16:creationId xmlns:a16="http://schemas.microsoft.com/office/drawing/2014/main" id="{B06491EE-C02A-82F1-DF3A-3671889A443E}"/>
              </a:ext>
            </a:extLst>
          </p:cNvPr>
          <p:cNvGraphicFramePr/>
          <p:nvPr>
            <p:extLst>
              <p:ext uri="{D42A27DB-BD31-4B8C-83A1-F6EECF244321}">
                <p14:modId xmlns:p14="http://schemas.microsoft.com/office/powerpoint/2010/main" val="2075673372"/>
              </p:ext>
            </p:extLst>
          </p:nvPr>
        </p:nvGraphicFramePr>
        <p:xfrm>
          <a:off x="1534780" y="2209800"/>
          <a:ext cx="6096000" cy="4064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53008BDB-31C5-3C3B-1453-0709E570CA3D}"/>
              </a:ext>
            </a:extLst>
          </p:cNvPr>
          <p:cNvSpPr txBox="1"/>
          <p:nvPr/>
        </p:nvSpPr>
        <p:spPr>
          <a:xfrm>
            <a:off x="287337" y="1093130"/>
            <a:ext cx="8569326" cy="939747"/>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Whole class activity (1-2 mins)</a:t>
            </a:r>
          </a:p>
          <a:p>
            <a:pPr algn="ct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This graph shows the current split of MPs in Parliament. Which political parties do the largest parts of the pie show?</a:t>
            </a:r>
          </a:p>
        </p:txBody>
      </p:sp>
      <p:sp>
        <p:nvSpPr>
          <p:cNvPr id="5" name="TextBox 4">
            <a:extLst>
              <a:ext uri="{FF2B5EF4-FFF2-40B4-BE49-F238E27FC236}">
                <a16:creationId xmlns:a16="http://schemas.microsoft.com/office/drawing/2014/main" id="{6B4770C0-D3A2-9763-0D6D-E208F5EF4255}"/>
              </a:ext>
            </a:extLst>
          </p:cNvPr>
          <p:cNvSpPr txBox="1"/>
          <p:nvPr/>
        </p:nvSpPr>
        <p:spPr>
          <a:xfrm>
            <a:off x="7080313" y="4387457"/>
            <a:ext cx="1528011"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Green Party</a:t>
            </a:r>
          </a:p>
        </p:txBody>
      </p:sp>
      <p:sp>
        <p:nvSpPr>
          <p:cNvPr id="6" name="TextBox 5">
            <a:extLst>
              <a:ext uri="{FF2B5EF4-FFF2-40B4-BE49-F238E27FC236}">
                <a16:creationId xmlns:a16="http://schemas.microsoft.com/office/drawing/2014/main" id="{3022800E-1409-EB92-00A8-D2FD941751E8}"/>
              </a:ext>
            </a:extLst>
          </p:cNvPr>
          <p:cNvSpPr txBox="1"/>
          <p:nvPr/>
        </p:nvSpPr>
        <p:spPr>
          <a:xfrm>
            <a:off x="6394204" y="3842987"/>
            <a:ext cx="1709905"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Plaid Cymru</a:t>
            </a:r>
          </a:p>
        </p:txBody>
      </p:sp>
      <p:sp>
        <p:nvSpPr>
          <p:cNvPr id="19" name="TextBox 18">
            <a:extLst>
              <a:ext uri="{FF2B5EF4-FFF2-40B4-BE49-F238E27FC236}">
                <a16:creationId xmlns:a16="http://schemas.microsoft.com/office/drawing/2014/main" id="{68C41CEE-FB30-7E96-4C9E-CA4CC3B47673}"/>
              </a:ext>
            </a:extLst>
          </p:cNvPr>
          <p:cNvSpPr txBox="1"/>
          <p:nvPr/>
        </p:nvSpPr>
        <p:spPr>
          <a:xfrm>
            <a:off x="6070527" y="4931928"/>
            <a:ext cx="2786136" cy="584775"/>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Social Democratic &amp; Labour Party</a:t>
            </a:r>
          </a:p>
        </p:txBody>
      </p:sp>
      <p:sp>
        <p:nvSpPr>
          <p:cNvPr id="24" name="TextBox 23">
            <a:extLst>
              <a:ext uri="{FF2B5EF4-FFF2-40B4-BE49-F238E27FC236}">
                <a16:creationId xmlns:a16="http://schemas.microsoft.com/office/drawing/2014/main" id="{2B9ACC23-D988-8347-6740-7E3922DE296B}"/>
              </a:ext>
            </a:extLst>
          </p:cNvPr>
          <p:cNvSpPr txBox="1"/>
          <p:nvPr/>
        </p:nvSpPr>
        <p:spPr>
          <a:xfrm>
            <a:off x="5709959" y="2209577"/>
            <a:ext cx="3128211"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Democratic Unionist Party</a:t>
            </a:r>
          </a:p>
        </p:txBody>
      </p:sp>
      <p:sp>
        <p:nvSpPr>
          <p:cNvPr id="25" name="TextBox 24">
            <a:extLst>
              <a:ext uri="{FF2B5EF4-FFF2-40B4-BE49-F238E27FC236}">
                <a16:creationId xmlns:a16="http://schemas.microsoft.com/office/drawing/2014/main" id="{E36E2E71-B951-B722-239B-8EC04609FB7E}"/>
              </a:ext>
            </a:extLst>
          </p:cNvPr>
          <p:cNvSpPr txBox="1"/>
          <p:nvPr/>
        </p:nvSpPr>
        <p:spPr>
          <a:xfrm>
            <a:off x="913185" y="4931928"/>
            <a:ext cx="2250509"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The Reclaim Party</a:t>
            </a:r>
          </a:p>
        </p:txBody>
      </p:sp>
      <p:sp>
        <p:nvSpPr>
          <p:cNvPr id="26" name="TextBox 25">
            <a:extLst>
              <a:ext uri="{FF2B5EF4-FFF2-40B4-BE49-F238E27FC236}">
                <a16:creationId xmlns:a16="http://schemas.microsoft.com/office/drawing/2014/main" id="{30A8707D-5B31-5DE2-DDE3-91F3B9BD2CC7}"/>
              </a:ext>
            </a:extLst>
          </p:cNvPr>
          <p:cNvSpPr txBox="1"/>
          <p:nvPr/>
        </p:nvSpPr>
        <p:spPr>
          <a:xfrm>
            <a:off x="6070527" y="2754047"/>
            <a:ext cx="2584604"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Scottish National Party</a:t>
            </a:r>
          </a:p>
        </p:txBody>
      </p:sp>
      <p:sp>
        <p:nvSpPr>
          <p:cNvPr id="27" name="TextBox 26">
            <a:extLst>
              <a:ext uri="{FF2B5EF4-FFF2-40B4-BE49-F238E27FC236}">
                <a16:creationId xmlns:a16="http://schemas.microsoft.com/office/drawing/2014/main" id="{F1B500AE-BCB5-F5F4-441B-23E14100161B}"/>
              </a:ext>
            </a:extLst>
          </p:cNvPr>
          <p:cNvSpPr txBox="1"/>
          <p:nvPr/>
        </p:nvSpPr>
        <p:spPr>
          <a:xfrm>
            <a:off x="468664" y="4386678"/>
            <a:ext cx="1528011"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Labour Party</a:t>
            </a:r>
          </a:p>
        </p:txBody>
      </p:sp>
      <p:sp>
        <p:nvSpPr>
          <p:cNvPr id="28" name="TextBox 27">
            <a:extLst>
              <a:ext uri="{FF2B5EF4-FFF2-40B4-BE49-F238E27FC236}">
                <a16:creationId xmlns:a16="http://schemas.microsoft.com/office/drawing/2014/main" id="{34CE886F-F7C7-206B-40E5-4C30B858834B}"/>
              </a:ext>
            </a:extLst>
          </p:cNvPr>
          <p:cNvSpPr txBox="1"/>
          <p:nvPr/>
        </p:nvSpPr>
        <p:spPr>
          <a:xfrm>
            <a:off x="297445" y="3296178"/>
            <a:ext cx="2310062"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Liberal Democrats</a:t>
            </a:r>
          </a:p>
        </p:txBody>
      </p:sp>
      <p:sp>
        <p:nvSpPr>
          <p:cNvPr id="29" name="TextBox 28">
            <a:extLst>
              <a:ext uri="{FF2B5EF4-FFF2-40B4-BE49-F238E27FC236}">
                <a16:creationId xmlns:a16="http://schemas.microsoft.com/office/drawing/2014/main" id="{FBD3D134-ECDF-C489-E1BE-E51261E0B9C1}"/>
              </a:ext>
            </a:extLst>
          </p:cNvPr>
          <p:cNvSpPr txBox="1"/>
          <p:nvPr/>
        </p:nvSpPr>
        <p:spPr>
          <a:xfrm>
            <a:off x="510429" y="5477178"/>
            <a:ext cx="1129263"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Sinn Féin</a:t>
            </a:r>
          </a:p>
        </p:txBody>
      </p:sp>
      <p:sp>
        <p:nvSpPr>
          <p:cNvPr id="30" name="TextBox 29">
            <a:extLst>
              <a:ext uri="{FF2B5EF4-FFF2-40B4-BE49-F238E27FC236}">
                <a16:creationId xmlns:a16="http://schemas.microsoft.com/office/drawing/2014/main" id="{BDB011A7-9678-E7D3-551B-8828781222DD}"/>
              </a:ext>
            </a:extLst>
          </p:cNvPr>
          <p:cNvSpPr txBox="1"/>
          <p:nvPr/>
        </p:nvSpPr>
        <p:spPr>
          <a:xfrm>
            <a:off x="1232669" y="2769304"/>
            <a:ext cx="1709904"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Alliance Party</a:t>
            </a:r>
          </a:p>
        </p:txBody>
      </p:sp>
      <p:sp>
        <p:nvSpPr>
          <p:cNvPr id="31" name="TextBox 30">
            <a:extLst>
              <a:ext uri="{FF2B5EF4-FFF2-40B4-BE49-F238E27FC236}">
                <a16:creationId xmlns:a16="http://schemas.microsoft.com/office/drawing/2014/main" id="{6937F36F-F0F6-B7EE-65BB-3B111C194890}"/>
              </a:ext>
            </a:extLst>
          </p:cNvPr>
          <p:cNvSpPr txBox="1"/>
          <p:nvPr/>
        </p:nvSpPr>
        <p:spPr>
          <a:xfrm>
            <a:off x="296838" y="2205678"/>
            <a:ext cx="2250509"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Conservative Party</a:t>
            </a:r>
          </a:p>
        </p:txBody>
      </p:sp>
      <p:sp>
        <p:nvSpPr>
          <p:cNvPr id="32" name="TextBox 31">
            <a:extLst>
              <a:ext uri="{FF2B5EF4-FFF2-40B4-BE49-F238E27FC236}">
                <a16:creationId xmlns:a16="http://schemas.microsoft.com/office/drawing/2014/main" id="{30829793-9769-9543-ADEC-89B773195666}"/>
              </a:ext>
            </a:extLst>
          </p:cNvPr>
          <p:cNvSpPr txBox="1"/>
          <p:nvPr/>
        </p:nvSpPr>
        <p:spPr>
          <a:xfrm>
            <a:off x="1360219" y="3841428"/>
            <a:ext cx="1272912"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Alba Party</a:t>
            </a:r>
          </a:p>
        </p:txBody>
      </p:sp>
      <p:sp>
        <p:nvSpPr>
          <p:cNvPr id="33" name="TextBox 32">
            <a:extLst>
              <a:ext uri="{FF2B5EF4-FFF2-40B4-BE49-F238E27FC236}">
                <a16:creationId xmlns:a16="http://schemas.microsoft.com/office/drawing/2014/main" id="{72D7A060-B383-236F-ADBB-E152B28ED918}"/>
              </a:ext>
            </a:extLst>
          </p:cNvPr>
          <p:cNvSpPr txBox="1"/>
          <p:nvPr/>
        </p:nvSpPr>
        <p:spPr>
          <a:xfrm>
            <a:off x="6831976" y="3298517"/>
            <a:ext cx="2024687" cy="338554"/>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Independent MPs</a:t>
            </a:r>
          </a:p>
        </p:txBody>
      </p:sp>
      <p:graphicFrame>
        <p:nvGraphicFramePr>
          <p:cNvPr id="12" name="Chart 11">
            <a:extLst>
              <a:ext uri="{FF2B5EF4-FFF2-40B4-BE49-F238E27FC236}">
                <a16:creationId xmlns:a16="http://schemas.microsoft.com/office/drawing/2014/main" id="{DAE7D92B-F872-CABC-8F32-C7E259FE3775}"/>
              </a:ext>
            </a:extLst>
          </p:cNvPr>
          <p:cNvGraphicFramePr/>
          <p:nvPr>
            <p:extLst>
              <p:ext uri="{D42A27DB-BD31-4B8C-83A1-F6EECF244321}">
                <p14:modId xmlns:p14="http://schemas.microsoft.com/office/powerpoint/2010/main" val="1173675035"/>
              </p:ext>
            </p:extLst>
          </p:nvPr>
        </p:nvGraphicFramePr>
        <p:xfrm>
          <a:off x="-3060547" y="1134178"/>
          <a:ext cx="7375372" cy="4342999"/>
        </p:xfrm>
        <a:graphic>
          <a:graphicData uri="http://schemas.openxmlformats.org/drawingml/2006/chart">
            <c:chart xmlns:c="http://schemas.openxmlformats.org/drawingml/2006/chart" xmlns:r="http://schemas.openxmlformats.org/officeDocument/2006/relationships" r:id="rId4"/>
          </a:graphicData>
        </a:graphic>
      </p:graphicFrame>
      <p:sp>
        <p:nvSpPr>
          <p:cNvPr id="21" name="TextBox 20"/>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40600205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xit" presetSubtype="0" fill="hold" grpId="0" nodeType="withEffect">
                                  <p:stCondLst>
                                    <p:cond delay="0"/>
                                  </p:stCondLst>
                                  <p:childTnLst>
                                    <p:animEffect transition="out" filter="fade">
                                      <p:cBhvr>
                                        <p:cTn id="9" dur="500"/>
                                        <p:tgtEl>
                                          <p:spTgt spid="4"/>
                                        </p:tgtEl>
                                      </p:cBhvr>
                                    </p:animEffect>
                                    <p:set>
                                      <p:cBhvr>
                                        <p:cTn id="10"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hart 12">
            <a:extLst>
              <a:ext uri="{FF2B5EF4-FFF2-40B4-BE49-F238E27FC236}">
                <a16:creationId xmlns:a16="http://schemas.microsoft.com/office/drawing/2014/main" id="{77001836-6FDB-E119-8DA9-3DBD7CE1E96B}"/>
              </a:ext>
            </a:extLst>
          </p:cNvPr>
          <p:cNvGraphicFramePr/>
          <p:nvPr>
            <p:extLst>
              <p:ext uri="{D42A27DB-BD31-4B8C-83A1-F6EECF244321}">
                <p14:modId xmlns:p14="http://schemas.microsoft.com/office/powerpoint/2010/main" val="157534674"/>
              </p:ext>
            </p:extLst>
          </p:nvPr>
        </p:nvGraphicFramePr>
        <p:xfrm>
          <a:off x="756723" y="1773616"/>
          <a:ext cx="7630554" cy="4512277"/>
        </p:xfrm>
        <a:graphic>
          <a:graphicData uri="http://schemas.openxmlformats.org/drawingml/2006/chart">
            <c:chart xmlns:c="http://schemas.openxmlformats.org/drawingml/2006/chart" xmlns:r="http://schemas.openxmlformats.org/officeDocument/2006/relationships" r:id="rId3"/>
          </a:graphicData>
        </a:graphic>
      </p:graphicFrame>
      <p:grpSp>
        <p:nvGrpSpPr>
          <p:cNvPr id="6" name="Group 5">
            <a:extLst>
              <a:ext uri="{FF2B5EF4-FFF2-40B4-BE49-F238E27FC236}">
                <a16:creationId xmlns:a16="http://schemas.microsoft.com/office/drawing/2014/main" id="{C8DF6189-C13A-97E7-AD0B-D6E26755F7A8}"/>
              </a:ext>
            </a:extLst>
          </p:cNvPr>
          <p:cNvGrpSpPr/>
          <p:nvPr/>
        </p:nvGrpSpPr>
        <p:grpSpPr>
          <a:xfrm>
            <a:off x="756723" y="5195923"/>
            <a:ext cx="2205552" cy="1077218"/>
            <a:chOff x="756723" y="5195923"/>
            <a:chExt cx="2205552" cy="1077218"/>
          </a:xfrm>
        </p:grpSpPr>
        <p:sp>
          <p:nvSpPr>
            <p:cNvPr id="34" name="Rectangle 33">
              <a:extLst>
                <a:ext uri="{FF2B5EF4-FFF2-40B4-BE49-F238E27FC236}">
                  <a16:creationId xmlns:a16="http://schemas.microsoft.com/office/drawing/2014/main" id="{E60A2FBD-EC62-7374-7099-68D74A6D6F01}"/>
                </a:ext>
              </a:extLst>
            </p:cNvPr>
            <p:cNvSpPr/>
            <p:nvPr/>
          </p:nvSpPr>
          <p:spPr>
            <a:xfrm>
              <a:off x="839863" y="5761086"/>
              <a:ext cx="1548336" cy="224072"/>
            </a:xfrm>
            <a:prstGeom prst="rect">
              <a:avLst/>
            </a:prstGeom>
            <a:solidFill>
              <a:srgbClr val="F266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E100D559-F1A6-C62E-BD38-5C6F33A9CFA6}"/>
                </a:ext>
              </a:extLst>
            </p:cNvPr>
            <p:cNvSpPr/>
            <p:nvPr/>
          </p:nvSpPr>
          <p:spPr>
            <a:xfrm>
              <a:off x="839862" y="5498527"/>
              <a:ext cx="2004359" cy="234431"/>
            </a:xfrm>
            <a:prstGeom prst="rect">
              <a:avLst/>
            </a:prstGeom>
            <a:solidFill>
              <a:srgbClr val="F2667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6EB0B951-146B-9BAD-55F8-66FF470B932F}"/>
                </a:ext>
              </a:extLst>
            </p:cNvPr>
            <p:cNvSpPr/>
            <p:nvPr/>
          </p:nvSpPr>
          <p:spPr>
            <a:xfrm>
              <a:off x="839862" y="5250602"/>
              <a:ext cx="1118030" cy="242894"/>
            </a:xfrm>
            <a:prstGeom prst="rect">
              <a:avLst/>
            </a:prstGeom>
            <a:solidFill>
              <a:srgbClr val="103DA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9CAA3BB9-C196-0A6A-93CC-1AC4F463FD59}"/>
                </a:ext>
              </a:extLst>
            </p:cNvPr>
            <p:cNvSpPr txBox="1"/>
            <p:nvPr/>
          </p:nvSpPr>
          <p:spPr>
            <a:xfrm>
              <a:off x="756723" y="5195923"/>
              <a:ext cx="2205552" cy="1077218"/>
            </a:xfrm>
            <a:prstGeom prst="rect">
              <a:avLst/>
            </a:prstGeom>
            <a:noFill/>
            <a:effectLst/>
          </p:spPr>
          <p:txBody>
            <a:bodyPr wrap="square" rtlCol="0" anchor="ctr">
              <a:spAutoFit/>
            </a:bodyPr>
            <a:lstStyle/>
            <a:p>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Alba Party and Social Democratic &amp; Labour Party each have 2 MPs.</a:t>
              </a:r>
            </a:p>
          </p:txBody>
        </p:sp>
      </p:grpSp>
      <p:sp>
        <p:nvSpPr>
          <p:cNvPr id="8" name="Rectangle 7">
            <a:extLst>
              <a:ext uri="{FF2B5EF4-FFF2-40B4-BE49-F238E27FC236}">
                <a16:creationId xmlns:a16="http://schemas.microsoft.com/office/drawing/2014/main" id="{BD885E53-24EA-AFFA-1B42-A647362A1259}"/>
              </a:ext>
            </a:extLst>
          </p:cNvPr>
          <p:cNvSpPr>
            <a:spLocks noGrp="1" noRot="1" noMove="1" noResize="1" noEditPoints="1" noAdjustHandles="1" noChangeArrowheads="1" noChangeShapeType="1"/>
          </p:cNvSpPr>
          <p:nvPr/>
        </p:nvSpPr>
        <p:spPr>
          <a:xfrm>
            <a:off x="7232666" y="5508529"/>
            <a:ext cx="646000" cy="238924"/>
          </a:xfrm>
          <a:prstGeom prst="rect">
            <a:avLst/>
          </a:prstGeom>
          <a:solidFill>
            <a:srgbClr val="FFFF1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06116C4-3C55-EA58-6FD9-9A1106B0364C}"/>
              </a:ext>
            </a:extLst>
          </p:cNvPr>
          <p:cNvSpPr>
            <a:spLocks noGrp="1" noRot="1" noMove="1" noResize="1" noEditPoints="1" noAdjustHandles="1" noChangeArrowheads="1" noChangeShapeType="1"/>
          </p:cNvSpPr>
          <p:nvPr/>
        </p:nvSpPr>
        <p:spPr>
          <a:xfrm>
            <a:off x="8052323" y="5262255"/>
            <a:ext cx="725917" cy="247168"/>
          </a:xfrm>
          <a:prstGeom prst="rect">
            <a:avLst/>
          </a:prstGeom>
          <a:solidFill>
            <a:srgbClr val="FFFF1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8E7004A2-0FC9-1160-F375-C8F7FE881444}"/>
              </a:ext>
            </a:extLst>
          </p:cNvPr>
          <p:cNvSpPr>
            <a:spLocks noGrp="1" noRot="1" noMove="1" noResize="1" noEditPoints="1" noAdjustHandles="1" noChangeArrowheads="1" noChangeShapeType="1"/>
          </p:cNvSpPr>
          <p:nvPr/>
        </p:nvSpPr>
        <p:spPr>
          <a:xfrm>
            <a:off x="6480831" y="5261360"/>
            <a:ext cx="1571170" cy="247168"/>
          </a:xfrm>
          <a:prstGeom prst="rect">
            <a:avLst/>
          </a:prstGeom>
          <a:solidFill>
            <a:schemeClr val="tx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C6A8DC6C-28BC-8B7F-4A53-5CD6FD52DDBF}"/>
              </a:ext>
            </a:extLst>
          </p:cNvPr>
          <p:cNvSpPr>
            <a:spLocks noGrp="1" noRot="1" noMove="1" noResize="1" noEditPoints="1" noAdjustHandles="1" noChangeArrowheads="1" noChangeShapeType="1"/>
          </p:cNvSpPr>
          <p:nvPr/>
        </p:nvSpPr>
        <p:spPr>
          <a:xfrm>
            <a:off x="8392047" y="5508529"/>
            <a:ext cx="392440" cy="224429"/>
          </a:xfrm>
          <a:prstGeom prst="rect">
            <a:avLst/>
          </a:prstGeom>
          <a:solidFill>
            <a:srgbClr val="711B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9570208A-C335-A7E4-EDF3-3B187E147E17}"/>
              </a:ext>
            </a:extLst>
          </p:cNvPr>
          <p:cNvSpPr>
            <a:spLocks noGrp="1" noRot="1" noMove="1" noResize="1" noEditPoints="1" noAdjustHandles="1" noChangeArrowheads="1" noChangeShapeType="1"/>
          </p:cNvSpPr>
          <p:nvPr/>
        </p:nvSpPr>
        <p:spPr>
          <a:xfrm>
            <a:off x="6681408" y="5748348"/>
            <a:ext cx="1489250" cy="247168"/>
          </a:xfrm>
          <a:prstGeom prst="rect">
            <a:avLst/>
          </a:prstGeom>
          <a:solidFill>
            <a:srgbClr val="711B4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594A2D39-FFAD-2B95-13A4-9719069E4CB4}"/>
              </a:ext>
            </a:extLst>
          </p:cNvPr>
          <p:cNvSpPr txBox="1">
            <a:spLocks noGrp="1" noRot="1" noMove="1" noResize="1" noEditPoints="1" noAdjustHandles="1" noChangeArrowheads="1" noChangeShapeType="1"/>
          </p:cNvSpPr>
          <p:nvPr/>
        </p:nvSpPr>
        <p:spPr>
          <a:xfrm>
            <a:off x="6290254" y="5200722"/>
            <a:ext cx="2556883" cy="1077218"/>
          </a:xfrm>
          <a:prstGeom prst="rect">
            <a:avLst/>
          </a:prstGeom>
          <a:noFill/>
          <a:effectLst/>
        </p:spPr>
        <p:txBody>
          <a:bodyPr wrap="square" rtlCol="0" anchor="ctr">
            <a:spAutoFit/>
          </a:bodyPr>
          <a:lstStyle/>
          <a:p>
            <a:pPr algn="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Alliance Party, Green Party, and The Reclaim Party each have 1 MP.</a:t>
            </a:r>
          </a:p>
        </p:txBody>
      </p:sp>
      <p:sp>
        <p:nvSpPr>
          <p:cNvPr id="15" name="Rectangle 14">
            <a:extLst>
              <a:ext uri="{FF2B5EF4-FFF2-40B4-BE49-F238E27FC236}">
                <a16:creationId xmlns:a16="http://schemas.microsoft.com/office/drawing/2014/main" id="{9C4D8001-210F-16A1-1665-5F05C21DA0B5}"/>
              </a:ext>
            </a:extLst>
          </p:cNvPr>
          <p:cNvSpPr>
            <a:spLocks noGrp="1" noRot="1" noMove="1" noResize="1" noEditPoints="1" noAdjustHandles="1" noChangeArrowheads="1" noChangeShapeType="1"/>
          </p:cNvSpPr>
          <p:nvPr/>
        </p:nvSpPr>
        <p:spPr>
          <a:xfrm>
            <a:off x="6852304" y="2369916"/>
            <a:ext cx="1345023" cy="258054"/>
          </a:xfrm>
          <a:prstGeom prst="rect">
            <a:avLst/>
          </a:prstGeom>
          <a:solidFill>
            <a:srgbClr val="B616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5B9CA5BA-686E-6894-A1FD-219391F40CC5}"/>
              </a:ext>
            </a:extLst>
          </p:cNvPr>
          <p:cNvSpPr txBox="1">
            <a:spLocks noGrp="1" noRot="1" noMove="1" noResize="1" noEditPoints="1" noAdjustHandles="1" noChangeArrowheads="1" noChangeShapeType="1"/>
          </p:cNvSpPr>
          <p:nvPr/>
        </p:nvSpPr>
        <p:spPr>
          <a:xfrm>
            <a:off x="6677372" y="2316357"/>
            <a:ext cx="1709905" cy="584775"/>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Plaid Cymru (3 MPs)</a:t>
            </a:r>
          </a:p>
        </p:txBody>
      </p:sp>
      <p:sp>
        <p:nvSpPr>
          <p:cNvPr id="23" name="Rectangle 22">
            <a:extLst>
              <a:ext uri="{FF2B5EF4-FFF2-40B4-BE49-F238E27FC236}">
                <a16:creationId xmlns:a16="http://schemas.microsoft.com/office/drawing/2014/main" id="{3E468991-D884-B99D-A71D-18D9BAF3BF08}"/>
              </a:ext>
            </a:extLst>
          </p:cNvPr>
          <p:cNvSpPr>
            <a:spLocks noGrp="1" noRot="1" noMove="1" noResize="1" noEditPoints="1" noAdjustHandles="1" noChangeArrowheads="1" noChangeShapeType="1"/>
          </p:cNvSpPr>
          <p:nvPr/>
        </p:nvSpPr>
        <p:spPr>
          <a:xfrm>
            <a:off x="396697" y="2363555"/>
            <a:ext cx="2368018" cy="275173"/>
          </a:xfrm>
          <a:prstGeom prst="rect">
            <a:avLst/>
          </a:prstGeom>
          <a:solidFill>
            <a:srgbClr val="B3C6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a:extLst>
              <a:ext uri="{FF2B5EF4-FFF2-40B4-BE49-F238E27FC236}">
                <a16:creationId xmlns:a16="http://schemas.microsoft.com/office/drawing/2014/main" id="{2D53E2E9-1FE0-28D3-A65F-B3CB2AF8FDA4}"/>
              </a:ext>
            </a:extLst>
          </p:cNvPr>
          <p:cNvSpPr txBox="1">
            <a:spLocks noGrp="1" noRot="1" noMove="1" noResize="1" noEditPoints="1" noAdjustHandles="1" noChangeArrowheads="1" noChangeShapeType="1"/>
          </p:cNvSpPr>
          <p:nvPr/>
        </p:nvSpPr>
        <p:spPr>
          <a:xfrm>
            <a:off x="287338" y="2326008"/>
            <a:ext cx="2556883" cy="584775"/>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Scottish National Party (43 MPs)</a:t>
            </a:r>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2</a:t>
            </a:r>
          </a:p>
        </p:txBody>
      </p:sp>
      <p:sp>
        <p:nvSpPr>
          <p:cNvPr id="7" name="TextBox 6">
            <a:extLst>
              <a:ext uri="{FF2B5EF4-FFF2-40B4-BE49-F238E27FC236}">
                <a16:creationId xmlns:a16="http://schemas.microsoft.com/office/drawing/2014/main" id="{1219BCE0-39B7-D624-967F-0B657FDFEC6B}"/>
              </a:ext>
            </a:extLst>
          </p:cNvPr>
          <p:cNvSpPr txBox="1"/>
          <p:nvPr/>
        </p:nvSpPr>
        <p:spPr>
          <a:xfrm>
            <a:off x="611659" y="147426"/>
            <a:ext cx="7886700" cy="477054"/>
          </a:xfrm>
          <a:prstGeom prst="rect">
            <a:avLst/>
          </a:prstGeom>
          <a:noFill/>
        </p:spPr>
        <p:txBody>
          <a:bodyPr wrap="square" rtlCol="0">
            <a:spAutoFit/>
          </a:bodyPr>
          <a:lstStyle/>
          <a:p>
            <a:r>
              <a:rPr lang="en-GB" sz="2500" b="1" spc="50" dirty="0">
                <a:solidFill>
                  <a:schemeClr val="bg1"/>
                </a:solidFill>
                <a:latin typeface="Century Gothic" panose="020B0502020202020204" pitchFamily="34" charset="0"/>
              </a:rPr>
              <a:t>Yes, </a:t>
            </a:r>
            <a:r>
              <a:rPr lang="en-GB" sz="2500" b="1" spc="50" dirty="0" err="1">
                <a:solidFill>
                  <a:schemeClr val="bg1"/>
                </a:solidFill>
                <a:latin typeface="Century Gothic" panose="020B0502020202020204" pitchFamily="34" charset="0"/>
              </a:rPr>
              <a:t>Pieminister</a:t>
            </a:r>
            <a:endParaRPr lang="en-GB" sz="2500" b="1" spc="50" baseline="0" dirty="0">
              <a:solidFill>
                <a:schemeClr val="bg1"/>
              </a:solidFill>
              <a:latin typeface="Century Gothic" panose="020B0502020202020204" pitchFamily="34" charset="0"/>
            </a:endParaRPr>
          </a:p>
        </p:txBody>
      </p:sp>
      <p:sp>
        <p:nvSpPr>
          <p:cNvPr id="16" name="Rectangle 15">
            <a:extLst>
              <a:ext uri="{FF2B5EF4-FFF2-40B4-BE49-F238E27FC236}">
                <a16:creationId xmlns:a16="http://schemas.microsoft.com/office/drawing/2014/main" id="{313BFE42-4243-2965-C0A3-1487DD1DF1EF}"/>
              </a:ext>
            </a:extLst>
          </p:cNvPr>
          <p:cNvSpPr/>
          <p:nvPr/>
        </p:nvSpPr>
        <p:spPr>
          <a:xfrm>
            <a:off x="7240534" y="1583360"/>
            <a:ext cx="1051340" cy="234431"/>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129AC67C-862F-07D3-1506-AA0217CCD05A}"/>
              </a:ext>
            </a:extLst>
          </p:cNvPr>
          <p:cNvSpPr txBox="1"/>
          <p:nvPr/>
        </p:nvSpPr>
        <p:spPr>
          <a:xfrm>
            <a:off x="7197502" y="1521417"/>
            <a:ext cx="1129263" cy="584775"/>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Sinn Féin (7 MPs)</a:t>
            </a:r>
          </a:p>
        </p:txBody>
      </p:sp>
      <p:sp>
        <p:nvSpPr>
          <p:cNvPr id="18" name="Rectangle 17">
            <a:extLst>
              <a:ext uri="{FF2B5EF4-FFF2-40B4-BE49-F238E27FC236}">
                <a16:creationId xmlns:a16="http://schemas.microsoft.com/office/drawing/2014/main" id="{AA275117-DE78-F12B-41E4-B34A01B94D6D}"/>
              </a:ext>
            </a:extLst>
          </p:cNvPr>
          <p:cNvSpPr/>
          <p:nvPr/>
        </p:nvSpPr>
        <p:spPr>
          <a:xfrm>
            <a:off x="4772958" y="1142824"/>
            <a:ext cx="2746637" cy="254690"/>
          </a:xfrm>
          <a:prstGeom prst="rect">
            <a:avLst/>
          </a:prstGeom>
          <a:solidFill>
            <a:srgbClr val="FFFFC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0DC67D4D-18C3-DAE8-95CD-5512E0859494}"/>
              </a:ext>
            </a:extLst>
          </p:cNvPr>
          <p:cNvSpPr/>
          <p:nvPr/>
        </p:nvSpPr>
        <p:spPr>
          <a:xfrm>
            <a:off x="957916" y="1583360"/>
            <a:ext cx="2004359" cy="234431"/>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8247633E-5DDC-0C81-1D66-286113B4D21E}"/>
              </a:ext>
            </a:extLst>
          </p:cNvPr>
          <p:cNvSpPr/>
          <p:nvPr/>
        </p:nvSpPr>
        <p:spPr>
          <a:xfrm>
            <a:off x="2581618" y="1135800"/>
            <a:ext cx="1948478" cy="264034"/>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424B8A13-E1C7-39A6-8A28-21B3C6CE6238}"/>
              </a:ext>
            </a:extLst>
          </p:cNvPr>
          <p:cNvSpPr txBox="1"/>
          <p:nvPr/>
        </p:nvSpPr>
        <p:spPr>
          <a:xfrm>
            <a:off x="817235" y="1521417"/>
            <a:ext cx="2310062" cy="584775"/>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Liberal Democrats (15 MPs)</a:t>
            </a:r>
          </a:p>
        </p:txBody>
      </p:sp>
      <p:sp>
        <p:nvSpPr>
          <p:cNvPr id="39" name="TextBox 38">
            <a:extLst>
              <a:ext uri="{FF2B5EF4-FFF2-40B4-BE49-F238E27FC236}">
                <a16:creationId xmlns:a16="http://schemas.microsoft.com/office/drawing/2014/main" id="{CEE2809D-C4A3-8761-2AEB-1467B6992383}"/>
              </a:ext>
            </a:extLst>
          </p:cNvPr>
          <p:cNvSpPr txBox="1"/>
          <p:nvPr/>
        </p:nvSpPr>
        <p:spPr>
          <a:xfrm>
            <a:off x="4551611" y="1083758"/>
            <a:ext cx="3128211" cy="584775"/>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Democratic Unionist Party (8 MPs)</a:t>
            </a:r>
          </a:p>
        </p:txBody>
      </p:sp>
      <p:sp>
        <p:nvSpPr>
          <p:cNvPr id="41" name="TextBox 40">
            <a:extLst>
              <a:ext uri="{FF2B5EF4-FFF2-40B4-BE49-F238E27FC236}">
                <a16:creationId xmlns:a16="http://schemas.microsoft.com/office/drawing/2014/main" id="{D4B57809-235E-5BF3-B77D-11D952B3EF2D}"/>
              </a:ext>
            </a:extLst>
          </p:cNvPr>
          <p:cNvSpPr txBox="1"/>
          <p:nvPr/>
        </p:nvSpPr>
        <p:spPr>
          <a:xfrm>
            <a:off x="2633131" y="4029754"/>
            <a:ext cx="1528011" cy="584775"/>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Labour Party (197 MPs)</a:t>
            </a:r>
          </a:p>
        </p:txBody>
      </p:sp>
      <p:sp>
        <p:nvSpPr>
          <p:cNvPr id="42" name="TextBox 41">
            <a:extLst>
              <a:ext uri="{FF2B5EF4-FFF2-40B4-BE49-F238E27FC236}">
                <a16:creationId xmlns:a16="http://schemas.microsoft.com/office/drawing/2014/main" id="{015C78FF-3F4D-948A-34F4-EA2A716A4D45}"/>
              </a:ext>
            </a:extLst>
          </p:cNvPr>
          <p:cNvSpPr txBox="1"/>
          <p:nvPr/>
        </p:nvSpPr>
        <p:spPr>
          <a:xfrm>
            <a:off x="4701130" y="3549316"/>
            <a:ext cx="1839195" cy="584775"/>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Conservative   Party (353 MPs)</a:t>
            </a:r>
          </a:p>
        </p:txBody>
      </p:sp>
      <p:sp>
        <p:nvSpPr>
          <p:cNvPr id="43" name="TextBox 42">
            <a:extLst>
              <a:ext uri="{FF2B5EF4-FFF2-40B4-BE49-F238E27FC236}">
                <a16:creationId xmlns:a16="http://schemas.microsoft.com/office/drawing/2014/main" id="{C0905716-B048-EBA8-158F-E8A9FD92D735}"/>
              </a:ext>
            </a:extLst>
          </p:cNvPr>
          <p:cNvSpPr txBox="1"/>
          <p:nvPr/>
        </p:nvSpPr>
        <p:spPr>
          <a:xfrm>
            <a:off x="2530322" y="1089025"/>
            <a:ext cx="2024687" cy="584775"/>
          </a:xfrm>
          <a:prstGeom prst="rect">
            <a:avLst/>
          </a:prstGeom>
          <a:noFill/>
          <a:effectLst/>
        </p:spPr>
        <p:txBody>
          <a:bodyPr wrap="square" rtlCol="0" anchor="ctr">
            <a:spAutoFit/>
          </a:bodyPr>
          <a:lstStyle/>
          <a:p>
            <a:pPr algn="ctr"/>
            <a:r>
              <a:rPr lang="en-GB" sz="16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Independent MPs (14)</a:t>
            </a:r>
          </a:p>
        </p:txBody>
      </p:sp>
      <p:sp>
        <p:nvSpPr>
          <p:cNvPr id="30" name="TextBox 29"/>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13983346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500"/>
                                        <p:tgtEl>
                                          <p:spTgt spid="4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500"/>
                                        <p:tgtEl>
                                          <p:spTgt spid="43"/>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fade">
                                      <p:cBhvr>
                                        <p:cTn id="53" dur="500"/>
                                        <p:tgtEl>
                                          <p:spTgt spid="37"/>
                                        </p:tgtEl>
                                      </p:cBhvr>
                                    </p:animEffect>
                                  </p:childTnLst>
                                </p:cTn>
                              </p:par>
                            </p:childTnLst>
                          </p:cTn>
                        </p:par>
                        <p:par>
                          <p:cTn id="54" fill="hold">
                            <p:stCondLst>
                              <p:cond delay="4000"/>
                            </p:stCondLst>
                            <p:childTnLst>
                              <p:par>
                                <p:cTn id="55" presetID="10" presetClass="entr" presetSubtype="0" fill="hold"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500"/>
                                        <p:tgtEl>
                                          <p:spTgt spid="6"/>
                                        </p:tgtEl>
                                      </p:cBhvr>
                                    </p:animEffect>
                                  </p:childTnLst>
                                </p:cTn>
                              </p:par>
                            </p:childTnLst>
                          </p:cTn>
                        </p:par>
                        <p:par>
                          <p:cTn id="58" fill="hold">
                            <p:stCondLst>
                              <p:cond delay="450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fade">
                                      <p:cBhvr>
                                        <p:cTn id="64" dur="500"/>
                                        <p:tgtEl>
                                          <p:spTgt spid="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fade">
                                      <p:cBhvr>
                                        <p:cTn id="67" dur="500"/>
                                        <p:tgtEl>
                                          <p:spTgt spid="9"/>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500"/>
                                        <p:tgtEl>
                                          <p:spTgt spid="1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fade">
                                      <p:cBhvr>
                                        <p:cTn id="73" dur="500"/>
                                        <p:tgtEl>
                                          <p:spTgt spid="1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4" grpId="0"/>
      <p:bldP spid="15" grpId="0" animBg="1"/>
      <p:bldP spid="37" grpId="0"/>
      <p:bldP spid="23" grpId="0" animBg="1"/>
      <p:bldP spid="40" grpId="0"/>
      <p:bldP spid="16" grpId="0" animBg="1"/>
      <p:bldP spid="17" grpId="0"/>
      <p:bldP spid="18" grpId="0" animBg="1"/>
      <p:bldP spid="20" grpId="0" animBg="1"/>
      <p:bldP spid="21" grpId="0" animBg="1"/>
      <p:bldP spid="22" grpId="0"/>
      <p:bldP spid="39" grpId="0"/>
      <p:bldP spid="41" grpId="0"/>
      <p:bldP spid="42" grpId="0"/>
      <p:bldP spid="4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BEBA8EAE-BF5A-486C-A8C5-ECC9F3942E4B}">
                <a14:imgProps xmlns:a14="http://schemas.microsoft.com/office/drawing/2010/main">
                  <a14:imgLayer r:embed="rId4">
                    <a14:imgEffect>
                      <a14:artisticChalkSketch/>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3</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General knowledge</a:t>
            </a:r>
          </a:p>
        </p:txBody>
      </p:sp>
      <p:sp>
        <p:nvSpPr>
          <p:cNvPr id="7" name="Rectangle 6">
            <a:extLst>
              <a:ext uri="{FF2B5EF4-FFF2-40B4-BE49-F238E27FC236}">
                <a16:creationId xmlns:a16="http://schemas.microsoft.com/office/drawing/2014/main" id="{A72C33ED-7859-8749-15F5-442EFE85AC9C}"/>
              </a:ext>
            </a:extLst>
          </p:cNvPr>
          <p:cNvSpPr/>
          <p:nvPr/>
        </p:nvSpPr>
        <p:spPr>
          <a:xfrm rot="19585661">
            <a:off x="1255922" y="30296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26359C2-46E7-89E6-FA15-20DE3BB32F38}"/>
              </a:ext>
            </a:extLst>
          </p:cNvPr>
          <p:cNvSpPr/>
          <p:nvPr/>
        </p:nvSpPr>
        <p:spPr>
          <a:xfrm rot="19585661">
            <a:off x="1540526" y="3458380"/>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4133E247-2DB2-13DA-0340-8B323C912EF8}"/>
              </a:ext>
            </a:extLst>
          </p:cNvPr>
          <p:cNvSpPr/>
          <p:nvPr/>
        </p:nvSpPr>
        <p:spPr>
          <a:xfrm rot="19585661">
            <a:off x="1826966" y="38981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Multiplication Sign 16">
            <a:extLst>
              <a:ext uri="{FF2B5EF4-FFF2-40B4-BE49-F238E27FC236}">
                <a16:creationId xmlns:a16="http://schemas.microsoft.com/office/drawing/2014/main" id="{CEC98F70-511F-459A-D746-C9138ACCD5DD}"/>
              </a:ext>
            </a:extLst>
          </p:cNvPr>
          <p:cNvSpPr/>
          <p:nvPr/>
        </p:nvSpPr>
        <p:spPr>
          <a:xfrm rot="19528591">
            <a:off x="1543179" y="3446266"/>
            <a:ext cx="344348" cy="351539"/>
          </a:xfrm>
          <a:prstGeom prst="mathMultiply">
            <a:avLst/>
          </a:prstGeom>
          <a:solidFill>
            <a:schemeClr val="accent2"/>
          </a:solidFill>
          <a:ln>
            <a:solidFill>
              <a:schemeClr val="accent2"/>
            </a:solid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C719F905-CD8B-C02C-044D-94580D795C46}"/>
              </a:ext>
            </a:extLst>
          </p:cNvPr>
          <p:cNvSpPr txBox="1"/>
          <p:nvPr/>
        </p:nvSpPr>
        <p:spPr>
          <a:xfrm>
            <a:off x="3922005" y="1093130"/>
            <a:ext cx="4934658" cy="1907454"/>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Whole class activity (5-10 mins)</a:t>
            </a:r>
          </a:p>
          <a:p>
            <a:pPr algn="ct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Let’s look at some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statements about general elections</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in the UK. For each one,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fill in the gap </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with the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correct answer</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Show your answer by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drawing a cross in the air </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when </a:t>
            </a:r>
            <a:r>
              <a:rPr lang="en-GB" sz="1600" spc="50" dirty="0" smtClean="0">
                <a:solidFill>
                  <a:schemeClr val="bg1"/>
                </a:solidFill>
                <a:latin typeface="Century Gothic" panose="020B0502020202020204" pitchFamily="34" charset="0"/>
                <a:ea typeface="Lato" panose="020F0502020204030203" pitchFamily="34" charset="0"/>
                <a:cs typeface="Lato" panose="020F0502020204030203" pitchFamily="34" charset="0"/>
              </a:rPr>
              <a:t>the option is read out.</a:t>
            </a:r>
            <a:endPar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TextBox 17">
            <a:extLst>
              <a:ext uri="{FF2B5EF4-FFF2-40B4-BE49-F238E27FC236}">
                <a16:creationId xmlns:a16="http://schemas.microsoft.com/office/drawing/2014/main" id="{74CCC3CD-5E70-2322-4E40-42CD85AA8136}"/>
              </a:ext>
            </a:extLst>
          </p:cNvPr>
          <p:cNvSpPr txBox="1"/>
          <p:nvPr/>
        </p:nvSpPr>
        <p:spPr>
          <a:xfrm>
            <a:off x="6356731" y="4329629"/>
            <a:ext cx="2159305" cy="1476260"/>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Did you know? </a:t>
            </a:r>
            <a:r>
              <a:rPr lang="en-GB" sz="1600" spc="50" dirty="0">
                <a:latin typeface="Century Gothic" panose="020B0502020202020204" pitchFamily="34" charset="0"/>
                <a:ea typeface="Lato" panose="020F0502020204030203" pitchFamily="34" charset="0"/>
                <a:cs typeface="Lato" panose="020F0502020204030203" pitchFamily="34" charset="0"/>
              </a:rPr>
              <a:t>People put a cross next to the candidate they are voting for.</a:t>
            </a:r>
          </a:p>
        </p:txBody>
      </p:sp>
      <p:sp>
        <p:nvSpPr>
          <p:cNvPr id="10" name="Rectangle 9"/>
          <p:cNvSpPr/>
          <p:nvPr/>
        </p:nvSpPr>
        <p:spPr>
          <a:xfrm>
            <a:off x="6776908" y="301314"/>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351236263"/>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BEBA8EAE-BF5A-486C-A8C5-ECC9F3942E4B}">
                <a14:imgProps xmlns:a14="http://schemas.microsoft.com/office/drawing/2010/main">
                  <a14:imgLayer r:embed="rId4">
                    <a14:imgEffect>
                      <a14:artisticChalkSketch/>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3</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General knowledge</a:t>
            </a:r>
          </a:p>
        </p:txBody>
      </p:sp>
      <p:sp>
        <p:nvSpPr>
          <p:cNvPr id="7" name="Rectangle 6">
            <a:extLst>
              <a:ext uri="{FF2B5EF4-FFF2-40B4-BE49-F238E27FC236}">
                <a16:creationId xmlns:a16="http://schemas.microsoft.com/office/drawing/2014/main" id="{A72C33ED-7859-8749-15F5-442EFE85AC9C}"/>
              </a:ext>
            </a:extLst>
          </p:cNvPr>
          <p:cNvSpPr/>
          <p:nvPr/>
        </p:nvSpPr>
        <p:spPr>
          <a:xfrm rot="19585661">
            <a:off x="1255922" y="30296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6548CC5-72F4-FE88-B714-6689448EB577}"/>
              </a:ext>
            </a:extLst>
          </p:cNvPr>
          <p:cNvSpPr txBox="1"/>
          <p:nvPr/>
        </p:nvSpPr>
        <p:spPr>
          <a:xfrm rot="19626382">
            <a:off x="1572209" y="2409755"/>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an MP</a:t>
            </a:r>
          </a:p>
        </p:txBody>
      </p:sp>
      <p:sp>
        <p:nvSpPr>
          <p:cNvPr id="9" name="Rectangle 8">
            <a:extLst>
              <a:ext uri="{FF2B5EF4-FFF2-40B4-BE49-F238E27FC236}">
                <a16:creationId xmlns:a16="http://schemas.microsoft.com/office/drawing/2014/main" id="{826359C2-46E7-89E6-FA15-20DE3BB32F38}"/>
              </a:ext>
            </a:extLst>
          </p:cNvPr>
          <p:cNvSpPr/>
          <p:nvPr/>
        </p:nvSpPr>
        <p:spPr>
          <a:xfrm rot="19585661">
            <a:off x="1540526" y="3458380"/>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4F9A057-AF7A-DB7D-1E4A-9285C2DF4B01}"/>
              </a:ext>
            </a:extLst>
          </p:cNvPr>
          <p:cNvSpPr txBox="1"/>
          <p:nvPr/>
        </p:nvSpPr>
        <p:spPr>
          <a:xfrm rot="19595834">
            <a:off x="1867830" y="2870631"/>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a Lord</a:t>
            </a:r>
          </a:p>
        </p:txBody>
      </p:sp>
      <p:sp>
        <p:nvSpPr>
          <p:cNvPr id="11" name="Rectangle 10">
            <a:extLst>
              <a:ext uri="{FF2B5EF4-FFF2-40B4-BE49-F238E27FC236}">
                <a16:creationId xmlns:a16="http://schemas.microsoft.com/office/drawing/2014/main" id="{4133E247-2DB2-13DA-0340-8B323C912EF8}"/>
              </a:ext>
            </a:extLst>
          </p:cNvPr>
          <p:cNvSpPr/>
          <p:nvPr/>
        </p:nvSpPr>
        <p:spPr>
          <a:xfrm rot="19585661">
            <a:off x="1826966" y="38981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1F3D306-7F10-6D0E-3961-916D3CC8B0B2}"/>
              </a:ext>
            </a:extLst>
          </p:cNvPr>
          <p:cNvSpPr txBox="1"/>
          <p:nvPr/>
        </p:nvSpPr>
        <p:spPr>
          <a:xfrm rot="19652208">
            <a:off x="2154270" y="3311306"/>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a Dr</a:t>
            </a:r>
          </a:p>
        </p:txBody>
      </p:sp>
      <p:sp>
        <p:nvSpPr>
          <p:cNvPr id="15" name="TextBox 14">
            <a:extLst>
              <a:ext uri="{FF2B5EF4-FFF2-40B4-BE49-F238E27FC236}">
                <a16:creationId xmlns:a16="http://schemas.microsoft.com/office/drawing/2014/main" id="{74A8B0E5-47EC-5B18-05F8-1E3D4DC8E14B}"/>
              </a:ext>
            </a:extLst>
          </p:cNvPr>
          <p:cNvSpPr txBox="1"/>
          <p:nvPr/>
        </p:nvSpPr>
        <p:spPr>
          <a:xfrm>
            <a:off x="4572000" y="1507666"/>
            <a:ext cx="4281455" cy="1815882"/>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Candidates for different parties hope to become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avolini" panose="03000502040302020204" pitchFamily="66" charset="0"/>
                <a:cs typeface="Cavolini" panose="03000502040302020204" pitchFamily="66" charset="0"/>
              </a:rPr>
              <a:t>_______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cs typeface="Cavolini" panose="03000502040302020204" pitchFamily="66" charset="0"/>
              </a:rPr>
              <a:t>for an area.</a:t>
            </a:r>
          </a:p>
        </p:txBody>
      </p:sp>
      <p:sp>
        <p:nvSpPr>
          <p:cNvPr id="16" name="TextBox 15">
            <a:extLst>
              <a:ext uri="{FF2B5EF4-FFF2-40B4-BE49-F238E27FC236}">
                <a16:creationId xmlns:a16="http://schemas.microsoft.com/office/drawing/2014/main" id="{54F3B36C-766A-9489-8D2A-3BFA3EA9BBE9}"/>
              </a:ext>
            </a:extLst>
          </p:cNvPr>
          <p:cNvSpPr txBox="1"/>
          <p:nvPr/>
        </p:nvSpPr>
        <p:spPr>
          <a:xfrm>
            <a:off x="6345714" y="3950026"/>
            <a:ext cx="2159305" cy="2051731"/>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Member of Parliament:</a:t>
            </a:r>
          </a:p>
          <a:p>
            <a:pPr algn="ctr"/>
            <a:r>
              <a:rPr lang="en-GB" sz="1600" spc="50" dirty="0">
                <a:latin typeface="Century Gothic" panose="020B0502020202020204" pitchFamily="34" charset="0"/>
                <a:ea typeface="Lato" panose="020F0502020204030203" pitchFamily="34" charset="0"/>
                <a:cs typeface="Lato" panose="020F0502020204030203" pitchFamily="34" charset="0"/>
              </a:rPr>
              <a:t>A person who has been elected to help make decisions in parliament.</a:t>
            </a:r>
          </a:p>
        </p:txBody>
      </p:sp>
      <p:sp>
        <p:nvSpPr>
          <p:cNvPr id="17" name="Multiplication Sign 16">
            <a:extLst>
              <a:ext uri="{FF2B5EF4-FFF2-40B4-BE49-F238E27FC236}">
                <a16:creationId xmlns:a16="http://schemas.microsoft.com/office/drawing/2014/main" id="{CEC98F70-511F-459A-D746-C9138ACCD5DD}"/>
              </a:ext>
            </a:extLst>
          </p:cNvPr>
          <p:cNvSpPr/>
          <p:nvPr/>
        </p:nvSpPr>
        <p:spPr>
          <a:xfrm rot="19528591">
            <a:off x="1261874" y="3019122"/>
            <a:ext cx="344348" cy="351539"/>
          </a:xfrm>
          <a:prstGeom prst="mathMultiply">
            <a:avLst/>
          </a:prstGeom>
          <a:solidFill>
            <a:schemeClr val="accent2"/>
          </a:solidFill>
          <a:ln>
            <a:solidFill>
              <a:schemeClr val="accent2"/>
            </a:solid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2152554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BEBA8EAE-BF5A-486C-A8C5-ECC9F3942E4B}">
                <a14:imgProps xmlns:a14="http://schemas.microsoft.com/office/drawing/2010/main">
                  <a14:imgLayer r:embed="rId4">
                    <a14:imgEffect>
                      <a14:artisticChalkSketch/>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3</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General knowledge</a:t>
            </a:r>
          </a:p>
        </p:txBody>
      </p:sp>
      <p:sp>
        <p:nvSpPr>
          <p:cNvPr id="7" name="Rectangle 6">
            <a:extLst>
              <a:ext uri="{FF2B5EF4-FFF2-40B4-BE49-F238E27FC236}">
                <a16:creationId xmlns:a16="http://schemas.microsoft.com/office/drawing/2014/main" id="{A72C33ED-7859-8749-15F5-442EFE85AC9C}"/>
              </a:ext>
            </a:extLst>
          </p:cNvPr>
          <p:cNvSpPr/>
          <p:nvPr/>
        </p:nvSpPr>
        <p:spPr>
          <a:xfrm rot="19585661">
            <a:off x="1255922" y="30296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6548CC5-72F4-FE88-B714-6689448EB577}"/>
              </a:ext>
            </a:extLst>
          </p:cNvPr>
          <p:cNvSpPr txBox="1"/>
          <p:nvPr/>
        </p:nvSpPr>
        <p:spPr>
          <a:xfrm rot="19652208">
            <a:off x="1572209" y="2409755"/>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vote</a:t>
            </a:r>
          </a:p>
        </p:txBody>
      </p:sp>
      <p:sp>
        <p:nvSpPr>
          <p:cNvPr id="9" name="Rectangle 8">
            <a:extLst>
              <a:ext uri="{FF2B5EF4-FFF2-40B4-BE49-F238E27FC236}">
                <a16:creationId xmlns:a16="http://schemas.microsoft.com/office/drawing/2014/main" id="{826359C2-46E7-89E6-FA15-20DE3BB32F38}"/>
              </a:ext>
            </a:extLst>
          </p:cNvPr>
          <p:cNvSpPr/>
          <p:nvPr/>
        </p:nvSpPr>
        <p:spPr>
          <a:xfrm rot="19585661">
            <a:off x="1540526" y="3458380"/>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4F9A057-AF7A-DB7D-1E4A-9285C2DF4B01}"/>
              </a:ext>
            </a:extLst>
          </p:cNvPr>
          <p:cNvSpPr txBox="1"/>
          <p:nvPr/>
        </p:nvSpPr>
        <p:spPr>
          <a:xfrm rot="19643563">
            <a:off x="1867830" y="2870631"/>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stand</a:t>
            </a:r>
          </a:p>
        </p:txBody>
      </p:sp>
      <p:sp>
        <p:nvSpPr>
          <p:cNvPr id="11" name="Rectangle 10">
            <a:extLst>
              <a:ext uri="{FF2B5EF4-FFF2-40B4-BE49-F238E27FC236}">
                <a16:creationId xmlns:a16="http://schemas.microsoft.com/office/drawing/2014/main" id="{4133E247-2DB2-13DA-0340-8B323C912EF8}"/>
              </a:ext>
            </a:extLst>
          </p:cNvPr>
          <p:cNvSpPr/>
          <p:nvPr/>
        </p:nvSpPr>
        <p:spPr>
          <a:xfrm rot="19585661">
            <a:off x="1826966" y="38981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1F3D306-7F10-6D0E-3961-916D3CC8B0B2}"/>
              </a:ext>
            </a:extLst>
          </p:cNvPr>
          <p:cNvSpPr txBox="1"/>
          <p:nvPr/>
        </p:nvSpPr>
        <p:spPr>
          <a:xfrm rot="19573250">
            <a:off x="2154270" y="3311306"/>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speak</a:t>
            </a:r>
          </a:p>
        </p:txBody>
      </p:sp>
      <p:sp>
        <p:nvSpPr>
          <p:cNvPr id="15" name="TextBox 14">
            <a:extLst>
              <a:ext uri="{FF2B5EF4-FFF2-40B4-BE49-F238E27FC236}">
                <a16:creationId xmlns:a16="http://schemas.microsoft.com/office/drawing/2014/main" id="{74A8B0E5-47EC-5B18-05F8-1E3D4DC8E14B}"/>
              </a:ext>
            </a:extLst>
          </p:cNvPr>
          <p:cNvSpPr txBox="1"/>
          <p:nvPr/>
        </p:nvSpPr>
        <p:spPr>
          <a:xfrm>
            <a:off x="4572000" y="1507666"/>
            <a:ext cx="4281455" cy="1815882"/>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Before election day, candidates try to get people to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avolini" panose="03000502040302020204" pitchFamily="66" charset="0"/>
                <a:cs typeface="Cavolini" panose="03000502040302020204" pitchFamily="66" charset="0"/>
              </a:rPr>
              <a:t>_______ </a:t>
            </a:r>
          </a:p>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for them.</a:t>
            </a:r>
          </a:p>
        </p:txBody>
      </p:sp>
      <p:sp>
        <p:nvSpPr>
          <p:cNvPr id="16" name="TextBox 15">
            <a:extLst>
              <a:ext uri="{FF2B5EF4-FFF2-40B4-BE49-F238E27FC236}">
                <a16:creationId xmlns:a16="http://schemas.microsoft.com/office/drawing/2014/main" id="{54F3B36C-766A-9489-8D2A-3BFA3EA9BBE9}"/>
              </a:ext>
            </a:extLst>
          </p:cNvPr>
          <p:cNvSpPr txBox="1"/>
          <p:nvPr/>
        </p:nvSpPr>
        <p:spPr>
          <a:xfrm>
            <a:off x="6345714" y="4590122"/>
            <a:ext cx="2159305" cy="1292885"/>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Candidate:</a:t>
            </a:r>
            <a:br>
              <a:rPr lang="en-GB" sz="1600" b="1" spc="50" dirty="0">
                <a:latin typeface="Century Gothic" panose="020B0502020202020204" pitchFamily="34" charset="0"/>
                <a:ea typeface="Lato" panose="020F0502020204030203" pitchFamily="34" charset="0"/>
                <a:cs typeface="Lato" panose="020F0502020204030203" pitchFamily="34" charset="0"/>
              </a:rPr>
            </a:br>
            <a:r>
              <a:rPr lang="en-GB" sz="1600" spc="50" dirty="0">
                <a:latin typeface="Century Gothic" panose="020B0502020202020204" pitchFamily="34" charset="0"/>
                <a:ea typeface="Lato" panose="020F0502020204030203" pitchFamily="34" charset="0"/>
                <a:cs typeface="Lato" panose="020F0502020204030203" pitchFamily="34" charset="0"/>
              </a:rPr>
              <a:t>A person who is trying to be elected.</a:t>
            </a:r>
          </a:p>
        </p:txBody>
      </p:sp>
      <p:sp>
        <p:nvSpPr>
          <p:cNvPr id="17" name="Multiplication Sign 16">
            <a:extLst>
              <a:ext uri="{FF2B5EF4-FFF2-40B4-BE49-F238E27FC236}">
                <a16:creationId xmlns:a16="http://schemas.microsoft.com/office/drawing/2014/main" id="{CEC98F70-511F-459A-D746-C9138ACCD5DD}"/>
              </a:ext>
            </a:extLst>
          </p:cNvPr>
          <p:cNvSpPr/>
          <p:nvPr/>
        </p:nvSpPr>
        <p:spPr>
          <a:xfrm rot="19528591">
            <a:off x="1261874" y="3019122"/>
            <a:ext cx="344348" cy="351539"/>
          </a:xfrm>
          <a:prstGeom prst="mathMultiply">
            <a:avLst/>
          </a:prstGeom>
          <a:solidFill>
            <a:schemeClr val="accent2"/>
          </a:solidFill>
          <a:ln>
            <a:solidFill>
              <a:schemeClr val="accent2"/>
            </a:solid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3152721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BEBA8EAE-BF5A-486C-A8C5-ECC9F3942E4B}">
                <a14:imgProps xmlns:a14="http://schemas.microsoft.com/office/drawing/2010/main">
                  <a14:imgLayer r:embed="rId4">
                    <a14:imgEffect>
                      <a14:artisticChalkSketch/>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3</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General knowledge</a:t>
            </a:r>
          </a:p>
        </p:txBody>
      </p:sp>
      <p:sp>
        <p:nvSpPr>
          <p:cNvPr id="7" name="Rectangle 6">
            <a:extLst>
              <a:ext uri="{FF2B5EF4-FFF2-40B4-BE49-F238E27FC236}">
                <a16:creationId xmlns:a16="http://schemas.microsoft.com/office/drawing/2014/main" id="{A72C33ED-7859-8749-15F5-442EFE85AC9C}"/>
              </a:ext>
            </a:extLst>
          </p:cNvPr>
          <p:cNvSpPr/>
          <p:nvPr/>
        </p:nvSpPr>
        <p:spPr>
          <a:xfrm rot="19585661">
            <a:off x="1255922" y="30296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6548CC5-72F4-FE88-B714-6689448EB577}"/>
              </a:ext>
            </a:extLst>
          </p:cNvPr>
          <p:cNvSpPr txBox="1"/>
          <p:nvPr/>
        </p:nvSpPr>
        <p:spPr>
          <a:xfrm rot="19652208">
            <a:off x="1548459" y="2433505"/>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dotting</a:t>
            </a:r>
          </a:p>
        </p:txBody>
      </p:sp>
      <p:sp>
        <p:nvSpPr>
          <p:cNvPr id="9" name="Rectangle 8">
            <a:extLst>
              <a:ext uri="{FF2B5EF4-FFF2-40B4-BE49-F238E27FC236}">
                <a16:creationId xmlns:a16="http://schemas.microsoft.com/office/drawing/2014/main" id="{826359C2-46E7-89E6-FA15-20DE3BB32F38}"/>
              </a:ext>
            </a:extLst>
          </p:cNvPr>
          <p:cNvSpPr/>
          <p:nvPr/>
        </p:nvSpPr>
        <p:spPr>
          <a:xfrm rot="19585661">
            <a:off x="1540526" y="3458380"/>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4F9A057-AF7A-DB7D-1E4A-9285C2DF4B01}"/>
              </a:ext>
            </a:extLst>
          </p:cNvPr>
          <p:cNvSpPr txBox="1"/>
          <p:nvPr/>
        </p:nvSpPr>
        <p:spPr>
          <a:xfrm rot="19618852">
            <a:off x="1812745" y="2859614"/>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polling</a:t>
            </a:r>
          </a:p>
        </p:txBody>
      </p:sp>
      <p:sp>
        <p:nvSpPr>
          <p:cNvPr id="11" name="Rectangle 10">
            <a:extLst>
              <a:ext uri="{FF2B5EF4-FFF2-40B4-BE49-F238E27FC236}">
                <a16:creationId xmlns:a16="http://schemas.microsoft.com/office/drawing/2014/main" id="{4133E247-2DB2-13DA-0340-8B323C912EF8}"/>
              </a:ext>
            </a:extLst>
          </p:cNvPr>
          <p:cNvSpPr/>
          <p:nvPr/>
        </p:nvSpPr>
        <p:spPr>
          <a:xfrm rot="19585661">
            <a:off x="1826966" y="38981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1F3D306-7F10-6D0E-3961-916D3CC8B0B2}"/>
              </a:ext>
            </a:extLst>
          </p:cNvPr>
          <p:cNvSpPr txBox="1"/>
          <p:nvPr/>
        </p:nvSpPr>
        <p:spPr>
          <a:xfrm rot="19652208">
            <a:off x="2110202" y="3311306"/>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voting</a:t>
            </a:r>
          </a:p>
        </p:txBody>
      </p:sp>
      <p:sp>
        <p:nvSpPr>
          <p:cNvPr id="15" name="TextBox 14">
            <a:extLst>
              <a:ext uri="{FF2B5EF4-FFF2-40B4-BE49-F238E27FC236}">
                <a16:creationId xmlns:a16="http://schemas.microsoft.com/office/drawing/2014/main" id="{74A8B0E5-47EC-5B18-05F8-1E3D4DC8E14B}"/>
              </a:ext>
            </a:extLst>
          </p:cNvPr>
          <p:cNvSpPr txBox="1"/>
          <p:nvPr/>
        </p:nvSpPr>
        <p:spPr>
          <a:xfrm>
            <a:off x="4572000" y="1495791"/>
            <a:ext cx="4281455" cy="1815882"/>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People can vote on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cs typeface="Cavolini" panose="03000502040302020204" pitchFamily="66" charset="0"/>
              </a:rPr>
              <a:t>one day at a place called a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avolini" panose="03000502040302020204" pitchFamily="66" charset="0"/>
                <a:cs typeface="Cavolini" panose="03000502040302020204" pitchFamily="66" charset="0"/>
              </a:rPr>
              <a:t> _______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cs typeface="Cavolini" panose="03000502040302020204" pitchFamily="66" charset="0"/>
              </a:rPr>
              <a:t>station.</a:t>
            </a:r>
            <a:endPar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avolini" panose="03000502040302020204" pitchFamily="66" charset="0"/>
              <a:cs typeface="Cavolini" panose="03000502040302020204" pitchFamily="66" charset="0"/>
            </a:endParaRPr>
          </a:p>
        </p:txBody>
      </p:sp>
      <p:sp>
        <p:nvSpPr>
          <p:cNvPr id="17" name="Multiplication Sign 16">
            <a:extLst>
              <a:ext uri="{FF2B5EF4-FFF2-40B4-BE49-F238E27FC236}">
                <a16:creationId xmlns:a16="http://schemas.microsoft.com/office/drawing/2014/main" id="{CEC98F70-511F-459A-D746-C9138ACCD5DD}"/>
              </a:ext>
            </a:extLst>
          </p:cNvPr>
          <p:cNvSpPr/>
          <p:nvPr/>
        </p:nvSpPr>
        <p:spPr>
          <a:xfrm rot="19528591">
            <a:off x="1542503" y="3458141"/>
            <a:ext cx="344348" cy="351539"/>
          </a:xfrm>
          <a:prstGeom prst="mathMultiply">
            <a:avLst/>
          </a:prstGeom>
          <a:solidFill>
            <a:schemeClr val="accent2"/>
          </a:solidFill>
          <a:ln>
            <a:solidFill>
              <a:schemeClr val="accent2"/>
            </a:solid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8CFA4173-9665-8E42-BE00-5580FB3D4324}"/>
              </a:ext>
            </a:extLst>
          </p:cNvPr>
          <p:cNvSpPr txBox="1"/>
          <p:nvPr/>
        </p:nvSpPr>
        <p:spPr>
          <a:xfrm>
            <a:off x="6345714" y="3995574"/>
            <a:ext cx="2159305" cy="2006700"/>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Did you know? </a:t>
            </a:r>
          </a:p>
          <a:p>
            <a:pPr algn="ctr"/>
            <a:r>
              <a:rPr lang="en-GB" sz="1600" spc="50" dirty="0">
                <a:latin typeface="Century Gothic" panose="020B0502020202020204" pitchFamily="34" charset="0"/>
                <a:ea typeface="Lato" panose="020F0502020204030203" pitchFamily="34" charset="0"/>
                <a:cs typeface="Lato" panose="020F0502020204030203" pitchFamily="34" charset="0"/>
              </a:rPr>
              <a:t>There are other ways for people to vote if they are not able to go to the polling station.</a:t>
            </a:r>
          </a:p>
        </p:txBody>
      </p:sp>
      <p:sp>
        <p:nvSpPr>
          <p:cNvPr id="13" name="Rectangle 12"/>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3196304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BEBA8EAE-BF5A-486C-A8C5-ECC9F3942E4B}">
                <a14:imgProps xmlns:a14="http://schemas.microsoft.com/office/drawing/2010/main">
                  <a14:imgLayer r:embed="rId4">
                    <a14:imgEffect>
                      <a14:artisticChalkSketch/>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3</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General knowledge</a:t>
            </a:r>
          </a:p>
        </p:txBody>
      </p:sp>
      <p:sp>
        <p:nvSpPr>
          <p:cNvPr id="7" name="Rectangle 6">
            <a:extLst>
              <a:ext uri="{FF2B5EF4-FFF2-40B4-BE49-F238E27FC236}">
                <a16:creationId xmlns:a16="http://schemas.microsoft.com/office/drawing/2014/main" id="{A72C33ED-7859-8749-15F5-442EFE85AC9C}"/>
              </a:ext>
            </a:extLst>
          </p:cNvPr>
          <p:cNvSpPr/>
          <p:nvPr/>
        </p:nvSpPr>
        <p:spPr>
          <a:xfrm rot="19585661">
            <a:off x="1255922" y="30296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6548CC5-72F4-FE88-B714-6689448EB577}"/>
              </a:ext>
            </a:extLst>
          </p:cNvPr>
          <p:cNvSpPr txBox="1"/>
          <p:nvPr/>
        </p:nvSpPr>
        <p:spPr>
          <a:xfrm rot="19652208">
            <a:off x="1572209" y="2409755"/>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450</a:t>
            </a:r>
          </a:p>
        </p:txBody>
      </p:sp>
      <p:sp>
        <p:nvSpPr>
          <p:cNvPr id="9" name="Rectangle 8">
            <a:extLst>
              <a:ext uri="{FF2B5EF4-FFF2-40B4-BE49-F238E27FC236}">
                <a16:creationId xmlns:a16="http://schemas.microsoft.com/office/drawing/2014/main" id="{826359C2-46E7-89E6-FA15-20DE3BB32F38}"/>
              </a:ext>
            </a:extLst>
          </p:cNvPr>
          <p:cNvSpPr/>
          <p:nvPr/>
        </p:nvSpPr>
        <p:spPr>
          <a:xfrm rot="19585661">
            <a:off x="1540526" y="3458380"/>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4F9A057-AF7A-DB7D-1E4A-9285C2DF4B01}"/>
              </a:ext>
            </a:extLst>
          </p:cNvPr>
          <p:cNvSpPr txBox="1"/>
          <p:nvPr/>
        </p:nvSpPr>
        <p:spPr>
          <a:xfrm rot="19557967">
            <a:off x="1867830" y="2870631"/>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650</a:t>
            </a:r>
          </a:p>
        </p:txBody>
      </p:sp>
      <p:sp>
        <p:nvSpPr>
          <p:cNvPr id="11" name="Rectangle 10">
            <a:extLst>
              <a:ext uri="{FF2B5EF4-FFF2-40B4-BE49-F238E27FC236}">
                <a16:creationId xmlns:a16="http://schemas.microsoft.com/office/drawing/2014/main" id="{4133E247-2DB2-13DA-0340-8B323C912EF8}"/>
              </a:ext>
            </a:extLst>
          </p:cNvPr>
          <p:cNvSpPr/>
          <p:nvPr/>
        </p:nvSpPr>
        <p:spPr>
          <a:xfrm rot="19585661">
            <a:off x="1826966" y="38981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1F3D306-7F10-6D0E-3961-916D3CC8B0B2}"/>
              </a:ext>
            </a:extLst>
          </p:cNvPr>
          <p:cNvSpPr txBox="1"/>
          <p:nvPr/>
        </p:nvSpPr>
        <p:spPr>
          <a:xfrm rot="19652208">
            <a:off x="2154270" y="3311306"/>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850</a:t>
            </a:r>
          </a:p>
        </p:txBody>
      </p:sp>
      <p:sp>
        <p:nvSpPr>
          <p:cNvPr id="15" name="TextBox 14">
            <a:extLst>
              <a:ext uri="{FF2B5EF4-FFF2-40B4-BE49-F238E27FC236}">
                <a16:creationId xmlns:a16="http://schemas.microsoft.com/office/drawing/2014/main" id="{74A8B0E5-47EC-5B18-05F8-1E3D4DC8E14B}"/>
              </a:ext>
            </a:extLst>
          </p:cNvPr>
          <p:cNvSpPr txBox="1"/>
          <p:nvPr/>
        </p:nvSpPr>
        <p:spPr>
          <a:xfrm>
            <a:off x="4572000" y="1723109"/>
            <a:ext cx="4281455" cy="1384995"/>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The UK is divided into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avolini" panose="03000502040302020204" pitchFamily="66" charset="0"/>
                <a:cs typeface="Cavolini" panose="03000502040302020204" pitchFamily="66" charset="0"/>
              </a:rPr>
              <a:t>_______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cs typeface="Cavolini" panose="03000502040302020204" pitchFamily="66" charset="0"/>
              </a:rPr>
              <a:t>c</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onstituencies.</a:t>
            </a:r>
          </a:p>
        </p:txBody>
      </p:sp>
      <p:sp>
        <p:nvSpPr>
          <p:cNvPr id="16" name="TextBox 15">
            <a:extLst>
              <a:ext uri="{FF2B5EF4-FFF2-40B4-BE49-F238E27FC236}">
                <a16:creationId xmlns:a16="http://schemas.microsoft.com/office/drawing/2014/main" id="{54F3B36C-766A-9489-8D2A-3BFA3EA9BBE9}"/>
              </a:ext>
            </a:extLst>
          </p:cNvPr>
          <p:cNvSpPr txBox="1"/>
          <p:nvPr/>
        </p:nvSpPr>
        <p:spPr>
          <a:xfrm>
            <a:off x="6345714" y="4107580"/>
            <a:ext cx="2159305" cy="1775425"/>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Constituency:</a:t>
            </a:r>
            <a:br>
              <a:rPr lang="en-GB" sz="1600" b="1" spc="50" dirty="0">
                <a:latin typeface="Century Gothic" panose="020B0502020202020204" pitchFamily="34" charset="0"/>
                <a:ea typeface="Lato" panose="020F0502020204030203" pitchFamily="34" charset="0"/>
                <a:cs typeface="Lato" panose="020F0502020204030203" pitchFamily="34" charset="0"/>
              </a:rPr>
            </a:br>
            <a:r>
              <a:rPr lang="en-GB" sz="1600" spc="50" dirty="0">
                <a:latin typeface="Century Gothic" panose="020B0502020202020204" pitchFamily="34" charset="0"/>
                <a:ea typeface="Lato" panose="020F0502020204030203" pitchFamily="34" charset="0"/>
                <a:cs typeface="Lato" panose="020F0502020204030203" pitchFamily="34" charset="0"/>
              </a:rPr>
              <a:t>An area of a country that elects someone to represent it in the Government.</a:t>
            </a:r>
          </a:p>
        </p:txBody>
      </p:sp>
      <p:sp>
        <p:nvSpPr>
          <p:cNvPr id="17" name="Multiplication Sign 16">
            <a:extLst>
              <a:ext uri="{FF2B5EF4-FFF2-40B4-BE49-F238E27FC236}">
                <a16:creationId xmlns:a16="http://schemas.microsoft.com/office/drawing/2014/main" id="{CEC98F70-511F-459A-D746-C9138ACCD5DD}"/>
              </a:ext>
            </a:extLst>
          </p:cNvPr>
          <p:cNvSpPr/>
          <p:nvPr/>
        </p:nvSpPr>
        <p:spPr>
          <a:xfrm rot="19528591">
            <a:off x="1532000" y="3448575"/>
            <a:ext cx="344348" cy="351539"/>
          </a:xfrm>
          <a:prstGeom prst="mathMultiply">
            <a:avLst/>
          </a:prstGeom>
          <a:solidFill>
            <a:schemeClr val="accent2"/>
          </a:solidFill>
          <a:ln>
            <a:solidFill>
              <a:schemeClr val="accent2"/>
            </a:solid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365578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BEBA8EAE-BF5A-486C-A8C5-ECC9F3942E4B}">
                <a14:imgProps xmlns:a14="http://schemas.microsoft.com/office/drawing/2010/main">
                  <a14:imgLayer r:embed="rId4">
                    <a14:imgEffect>
                      <a14:artisticChalkSketch/>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3</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General knowledge</a:t>
            </a:r>
          </a:p>
        </p:txBody>
      </p:sp>
      <p:sp>
        <p:nvSpPr>
          <p:cNvPr id="7" name="Rectangle 6">
            <a:extLst>
              <a:ext uri="{FF2B5EF4-FFF2-40B4-BE49-F238E27FC236}">
                <a16:creationId xmlns:a16="http://schemas.microsoft.com/office/drawing/2014/main" id="{A72C33ED-7859-8749-15F5-442EFE85AC9C}"/>
              </a:ext>
            </a:extLst>
          </p:cNvPr>
          <p:cNvSpPr/>
          <p:nvPr/>
        </p:nvSpPr>
        <p:spPr>
          <a:xfrm rot="19585661">
            <a:off x="1255922" y="30296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6548CC5-72F4-FE88-B714-6689448EB577}"/>
              </a:ext>
            </a:extLst>
          </p:cNvPr>
          <p:cNvSpPr txBox="1"/>
          <p:nvPr/>
        </p:nvSpPr>
        <p:spPr>
          <a:xfrm rot="19652208">
            <a:off x="1572209" y="2409755"/>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most</a:t>
            </a:r>
          </a:p>
        </p:txBody>
      </p:sp>
      <p:sp>
        <p:nvSpPr>
          <p:cNvPr id="9" name="Rectangle 8">
            <a:extLst>
              <a:ext uri="{FF2B5EF4-FFF2-40B4-BE49-F238E27FC236}">
                <a16:creationId xmlns:a16="http://schemas.microsoft.com/office/drawing/2014/main" id="{826359C2-46E7-89E6-FA15-20DE3BB32F38}"/>
              </a:ext>
            </a:extLst>
          </p:cNvPr>
          <p:cNvSpPr/>
          <p:nvPr/>
        </p:nvSpPr>
        <p:spPr>
          <a:xfrm rot="19585661">
            <a:off x="1540526" y="3458380"/>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4F9A057-AF7A-DB7D-1E4A-9285C2DF4B01}"/>
              </a:ext>
            </a:extLst>
          </p:cNvPr>
          <p:cNvSpPr txBox="1"/>
          <p:nvPr/>
        </p:nvSpPr>
        <p:spPr>
          <a:xfrm rot="19557967">
            <a:off x="1867830" y="2870631"/>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least</a:t>
            </a:r>
          </a:p>
        </p:txBody>
      </p:sp>
      <p:sp>
        <p:nvSpPr>
          <p:cNvPr id="11" name="Rectangle 10">
            <a:extLst>
              <a:ext uri="{FF2B5EF4-FFF2-40B4-BE49-F238E27FC236}">
                <a16:creationId xmlns:a16="http://schemas.microsoft.com/office/drawing/2014/main" id="{4133E247-2DB2-13DA-0340-8B323C912EF8}"/>
              </a:ext>
            </a:extLst>
          </p:cNvPr>
          <p:cNvSpPr/>
          <p:nvPr/>
        </p:nvSpPr>
        <p:spPr>
          <a:xfrm rot="19585661">
            <a:off x="1826966" y="38981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1F3D306-7F10-6D0E-3961-916D3CC8B0B2}"/>
              </a:ext>
            </a:extLst>
          </p:cNvPr>
          <p:cNvSpPr txBox="1"/>
          <p:nvPr/>
        </p:nvSpPr>
        <p:spPr>
          <a:xfrm rot="19652208">
            <a:off x="2154270" y="3311306"/>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same</a:t>
            </a:r>
          </a:p>
        </p:txBody>
      </p:sp>
      <p:sp>
        <p:nvSpPr>
          <p:cNvPr id="15" name="TextBox 14">
            <a:extLst>
              <a:ext uri="{FF2B5EF4-FFF2-40B4-BE49-F238E27FC236}">
                <a16:creationId xmlns:a16="http://schemas.microsoft.com/office/drawing/2014/main" id="{74A8B0E5-47EC-5B18-05F8-1E3D4DC8E14B}"/>
              </a:ext>
            </a:extLst>
          </p:cNvPr>
          <p:cNvSpPr txBox="1"/>
          <p:nvPr/>
        </p:nvSpPr>
        <p:spPr>
          <a:xfrm>
            <a:off x="4572000" y="1507666"/>
            <a:ext cx="4281455" cy="1815882"/>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The person with the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avolini" panose="03000502040302020204" pitchFamily="66" charset="0"/>
                <a:cs typeface="Cavolini" panose="03000502040302020204" pitchFamily="66" charset="0"/>
              </a:rPr>
              <a:t>_____</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 votes becomes the MP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cs typeface="Cavolini" panose="03000502040302020204" pitchFamily="66" charset="0"/>
              </a:rPr>
              <a:t>for that constituency.</a:t>
            </a:r>
            <a:endPar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endParaRPr>
          </a:p>
        </p:txBody>
      </p:sp>
      <p:sp>
        <p:nvSpPr>
          <p:cNvPr id="17" name="Multiplication Sign 16">
            <a:extLst>
              <a:ext uri="{FF2B5EF4-FFF2-40B4-BE49-F238E27FC236}">
                <a16:creationId xmlns:a16="http://schemas.microsoft.com/office/drawing/2014/main" id="{CEC98F70-511F-459A-D746-C9138ACCD5DD}"/>
              </a:ext>
            </a:extLst>
          </p:cNvPr>
          <p:cNvSpPr/>
          <p:nvPr/>
        </p:nvSpPr>
        <p:spPr>
          <a:xfrm rot="19528591">
            <a:off x="1246699" y="3019123"/>
            <a:ext cx="344348" cy="351539"/>
          </a:xfrm>
          <a:prstGeom prst="mathMultiply">
            <a:avLst/>
          </a:prstGeom>
          <a:solidFill>
            <a:schemeClr val="accent2"/>
          </a:solidFill>
          <a:ln>
            <a:solidFill>
              <a:schemeClr val="accent2"/>
            </a:solid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2439020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BEBA8EAE-BF5A-486C-A8C5-ECC9F3942E4B}">
                <a14:imgProps xmlns:a14="http://schemas.microsoft.com/office/drawing/2010/main">
                  <a14:imgLayer r:embed="rId4">
                    <a14:imgEffect>
                      <a14:artisticChalkSketch/>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3</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General knowledge</a:t>
            </a:r>
          </a:p>
        </p:txBody>
      </p:sp>
      <p:sp>
        <p:nvSpPr>
          <p:cNvPr id="7" name="Rectangle 6">
            <a:extLst>
              <a:ext uri="{FF2B5EF4-FFF2-40B4-BE49-F238E27FC236}">
                <a16:creationId xmlns:a16="http://schemas.microsoft.com/office/drawing/2014/main" id="{A72C33ED-7859-8749-15F5-442EFE85AC9C}"/>
              </a:ext>
            </a:extLst>
          </p:cNvPr>
          <p:cNvSpPr/>
          <p:nvPr/>
        </p:nvSpPr>
        <p:spPr>
          <a:xfrm rot="19585661">
            <a:off x="1255922" y="30296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6548CC5-72F4-FE88-B714-6689448EB577}"/>
              </a:ext>
            </a:extLst>
          </p:cNvPr>
          <p:cNvSpPr txBox="1"/>
          <p:nvPr/>
        </p:nvSpPr>
        <p:spPr>
          <a:xfrm rot="19652208">
            <a:off x="1572209" y="2409755"/>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126</a:t>
            </a:r>
          </a:p>
        </p:txBody>
      </p:sp>
      <p:sp>
        <p:nvSpPr>
          <p:cNvPr id="9" name="Rectangle 8">
            <a:extLst>
              <a:ext uri="{FF2B5EF4-FFF2-40B4-BE49-F238E27FC236}">
                <a16:creationId xmlns:a16="http://schemas.microsoft.com/office/drawing/2014/main" id="{826359C2-46E7-89E6-FA15-20DE3BB32F38}"/>
              </a:ext>
            </a:extLst>
          </p:cNvPr>
          <p:cNvSpPr/>
          <p:nvPr/>
        </p:nvSpPr>
        <p:spPr>
          <a:xfrm rot="19585661">
            <a:off x="1540526" y="3458380"/>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E4F9A057-AF7A-DB7D-1E4A-9285C2DF4B01}"/>
              </a:ext>
            </a:extLst>
          </p:cNvPr>
          <p:cNvSpPr txBox="1"/>
          <p:nvPr/>
        </p:nvSpPr>
        <p:spPr>
          <a:xfrm rot="19557967">
            <a:off x="1867830" y="2870631"/>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226</a:t>
            </a:r>
          </a:p>
        </p:txBody>
      </p:sp>
      <p:sp>
        <p:nvSpPr>
          <p:cNvPr id="11" name="Rectangle 10">
            <a:extLst>
              <a:ext uri="{FF2B5EF4-FFF2-40B4-BE49-F238E27FC236}">
                <a16:creationId xmlns:a16="http://schemas.microsoft.com/office/drawing/2014/main" id="{4133E247-2DB2-13DA-0340-8B323C912EF8}"/>
              </a:ext>
            </a:extLst>
          </p:cNvPr>
          <p:cNvSpPr/>
          <p:nvPr/>
        </p:nvSpPr>
        <p:spPr>
          <a:xfrm rot="19585661">
            <a:off x="1826966" y="3898139"/>
            <a:ext cx="341522" cy="330506"/>
          </a:xfrm>
          <a:prstGeom prst="rect">
            <a:avLst/>
          </a:prstGeom>
          <a:noFill/>
          <a:ln w="285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1F3D306-7F10-6D0E-3961-916D3CC8B0B2}"/>
              </a:ext>
            </a:extLst>
          </p:cNvPr>
          <p:cNvSpPr txBox="1"/>
          <p:nvPr/>
        </p:nvSpPr>
        <p:spPr>
          <a:xfrm rot="19652208">
            <a:off x="2154270" y="3311306"/>
            <a:ext cx="1292175" cy="461665"/>
          </a:xfrm>
          <a:prstGeom prst="rect">
            <a:avLst/>
          </a:prstGeom>
          <a:noFill/>
        </p:spPr>
        <p:txBody>
          <a:bodyPr wrap="square" rtlCol="0">
            <a:spAutoFit/>
          </a:bodyPr>
          <a:lstStyle/>
          <a:p>
            <a:r>
              <a:rPr lang="en-GB" sz="2400" b="1" spc="50" dirty="0">
                <a:solidFill>
                  <a:schemeClr val="accent1">
                    <a:lumMod val="60000"/>
                    <a:lumOff val="40000"/>
                  </a:schemeClr>
                </a:solidFill>
                <a:latin typeface="Century Gothic" panose="020B0502020202020204" pitchFamily="34" charset="0"/>
              </a:rPr>
              <a:t>326</a:t>
            </a:r>
          </a:p>
        </p:txBody>
      </p:sp>
      <p:sp>
        <p:nvSpPr>
          <p:cNvPr id="15" name="TextBox 14">
            <a:extLst>
              <a:ext uri="{FF2B5EF4-FFF2-40B4-BE49-F238E27FC236}">
                <a16:creationId xmlns:a16="http://schemas.microsoft.com/office/drawing/2014/main" id="{74A8B0E5-47EC-5B18-05F8-1E3D4DC8E14B}"/>
              </a:ext>
            </a:extLst>
          </p:cNvPr>
          <p:cNvSpPr txBox="1"/>
          <p:nvPr/>
        </p:nvSpPr>
        <p:spPr>
          <a:xfrm>
            <a:off x="4572000" y="1292223"/>
            <a:ext cx="4281455" cy="2246769"/>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To win a general election, a political party needs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avolini" panose="03000502040302020204" pitchFamily="66" charset="0"/>
                <a:cs typeface="Cavolini" panose="03000502040302020204" pitchFamily="66" charset="0"/>
              </a:rPr>
              <a:t>_____ </a:t>
            </a: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cs typeface="Cavolini" panose="03000502040302020204" pitchFamily="66" charset="0"/>
              </a:rPr>
              <a:t>people to</a:t>
            </a:r>
          </a:p>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cs typeface="Cavolini" panose="03000502040302020204" pitchFamily="66" charset="0"/>
              </a:rPr>
              <a:t> become MPs.</a:t>
            </a:r>
            <a:endPar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endParaRPr>
          </a:p>
        </p:txBody>
      </p:sp>
      <p:sp>
        <p:nvSpPr>
          <p:cNvPr id="16" name="TextBox 15">
            <a:extLst>
              <a:ext uri="{FF2B5EF4-FFF2-40B4-BE49-F238E27FC236}">
                <a16:creationId xmlns:a16="http://schemas.microsoft.com/office/drawing/2014/main" id="{54F3B36C-766A-9489-8D2A-3BFA3EA9BBE9}"/>
              </a:ext>
            </a:extLst>
          </p:cNvPr>
          <p:cNvSpPr txBox="1"/>
          <p:nvPr/>
        </p:nvSpPr>
        <p:spPr>
          <a:xfrm>
            <a:off x="6345714" y="4107580"/>
            <a:ext cx="2159305" cy="1775425"/>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Did you know?</a:t>
            </a:r>
          </a:p>
          <a:p>
            <a:pPr algn="ctr"/>
            <a:r>
              <a:rPr lang="en-GB" sz="1600" spc="50" dirty="0">
                <a:latin typeface="Century Gothic" panose="020B0502020202020204" pitchFamily="34" charset="0"/>
                <a:ea typeface="Lato" panose="020F0502020204030203" pitchFamily="34" charset="0"/>
                <a:cs typeface="Lato" panose="020F0502020204030203" pitchFamily="34" charset="0"/>
              </a:rPr>
              <a:t>When there is no clear winner, this is called a hung parliament.</a:t>
            </a:r>
          </a:p>
        </p:txBody>
      </p:sp>
      <p:sp>
        <p:nvSpPr>
          <p:cNvPr id="17" name="Multiplication Sign 16">
            <a:extLst>
              <a:ext uri="{FF2B5EF4-FFF2-40B4-BE49-F238E27FC236}">
                <a16:creationId xmlns:a16="http://schemas.microsoft.com/office/drawing/2014/main" id="{CEC98F70-511F-459A-D746-C9138ACCD5DD}"/>
              </a:ext>
            </a:extLst>
          </p:cNvPr>
          <p:cNvSpPr/>
          <p:nvPr/>
        </p:nvSpPr>
        <p:spPr>
          <a:xfrm rot="19528591">
            <a:off x="1817390" y="3890076"/>
            <a:ext cx="344348" cy="351539"/>
          </a:xfrm>
          <a:prstGeom prst="mathMultiply">
            <a:avLst/>
          </a:prstGeom>
          <a:solidFill>
            <a:schemeClr val="accent2"/>
          </a:solidFill>
          <a:ln>
            <a:solidFill>
              <a:schemeClr val="accent2"/>
            </a:solid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1005389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28A0092B-C50C-407E-A947-70E740481C1C}">
                <a14:useLocalDpi xmlns:a14="http://schemas.microsoft.com/office/drawing/2010/main"/>
              </a:ext>
            </a:extLst>
          </a:blip>
          <a:srcRect/>
          <a:stretch>
            <a:fillRect t="11000"/>
          </a:stretch>
        </a:blipFill>
        <a:effectLst/>
      </p:bgPr>
    </p:bg>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16" name="Rectangle 15">
            <a:extLst>
              <a:ext uri="{FF2B5EF4-FFF2-40B4-BE49-F238E27FC236}">
                <a16:creationId xmlns:a16="http://schemas.microsoft.com/office/drawing/2014/main" id="{7E454DDC-564E-F8B4-A507-0E91D3028D5A}"/>
              </a:ext>
            </a:extLst>
          </p:cNvPr>
          <p:cNvSpPr/>
          <p:nvPr/>
        </p:nvSpPr>
        <p:spPr>
          <a:xfrm>
            <a:off x="-2232"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8" name="TextBox 17">
            <a:extLst>
              <a:ext uri="{FF2B5EF4-FFF2-40B4-BE49-F238E27FC236}">
                <a16:creationId xmlns:a16="http://schemas.microsoft.com/office/drawing/2014/main" id="{B64FB96E-E575-59DB-5778-F25F8A0098C0}"/>
              </a:ext>
            </a:extLst>
          </p:cNvPr>
          <p:cNvSpPr txBox="1"/>
          <p:nvPr/>
        </p:nvSpPr>
        <p:spPr>
          <a:xfrm>
            <a:off x="305830" y="1105121"/>
            <a:ext cx="8550833" cy="1016000"/>
          </a:xfrm>
          <a:custGeom>
            <a:avLst/>
            <a:gdLst>
              <a:gd name="connsiteX0" fmla="*/ 0 w 8550833"/>
              <a:gd name="connsiteY0" fmla="*/ 0 h 1016000"/>
              <a:gd name="connsiteX1" fmla="*/ 657756 w 8550833"/>
              <a:gd name="connsiteY1" fmla="*/ 0 h 1016000"/>
              <a:gd name="connsiteX2" fmla="*/ 1058988 w 8550833"/>
              <a:gd name="connsiteY2" fmla="*/ 0 h 1016000"/>
              <a:gd name="connsiteX3" fmla="*/ 1887761 w 8550833"/>
              <a:gd name="connsiteY3" fmla="*/ 0 h 1016000"/>
              <a:gd name="connsiteX4" fmla="*/ 2716534 w 8550833"/>
              <a:gd name="connsiteY4" fmla="*/ 0 h 1016000"/>
              <a:gd name="connsiteX5" fmla="*/ 3374290 w 8550833"/>
              <a:gd name="connsiteY5" fmla="*/ 0 h 1016000"/>
              <a:gd name="connsiteX6" fmla="*/ 3775522 w 8550833"/>
              <a:gd name="connsiteY6" fmla="*/ 0 h 1016000"/>
              <a:gd name="connsiteX7" fmla="*/ 4518786 w 8550833"/>
              <a:gd name="connsiteY7" fmla="*/ 0 h 1016000"/>
              <a:gd name="connsiteX8" fmla="*/ 5262051 w 8550833"/>
              <a:gd name="connsiteY8" fmla="*/ 0 h 1016000"/>
              <a:gd name="connsiteX9" fmla="*/ 5919807 w 8550833"/>
              <a:gd name="connsiteY9" fmla="*/ 0 h 1016000"/>
              <a:gd name="connsiteX10" fmla="*/ 6577564 w 8550833"/>
              <a:gd name="connsiteY10" fmla="*/ 0 h 1016000"/>
              <a:gd name="connsiteX11" fmla="*/ 6978795 w 8550833"/>
              <a:gd name="connsiteY11" fmla="*/ 0 h 1016000"/>
              <a:gd name="connsiteX12" fmla="*/ 7807568 w 8550833"/>
              <a:gd name="connsiteY12" fmla="*/ 0 h 1016000"/>
              <a:gd name="connsiteX13" fmla="*/ 8550833 w 8550833"/>
              <a:gd name="connsiteY13" fmla="*/ 0 h 1016000"/>
              <a:gd name="connsiteX14" fmla="*/ 8550833 w 8550833"/>
              <a:gd name="connsiteY14" fmla="*/ 518160 h 1016000"/>
              <a:gd name="connsiteX15" fmla="*/ 8550833 w 8550833"/>
              <a:gd name="connsiteY15" fmla="*/ 1016000 h 1016000"/>
              <a:gd name="connsiteX16" fmla="*/ 7893077 w 8550833"/>
              <a:gd name="connsiteY16" fmla="*/ 1016000 h 1016000"/>
              <a:gd name="connsiteX17" fmla="*/ 7491845 w 8550833"/>
              <a:gd name="connsiteY17" fmla="*/ 1016000 h 1016000"/>
              <a:gd name="connsiteX18" fmla="*/ 6834089 w 8550833"/>
              <a:gd name="connsiteY18" fmla="*/ 1016000 h 1016000"/>
              <a:gd name="connsiteX19" fmla="*/ 6176332 w 8550833"/>
              <a:gd name="connsiteY19" fmla="*/ 1016000 h 1016000"/>
              <a:gd name="connsiteX20" fmla="*/ 5347559 w 8550833"/>
              <a:gd name="connsiteY20" fmla="*/ 1016000 h 1016000"/>
              <a:gd name="connsiteX21" fmla="*/ 4604295 w 8550833"/>
              <a:gd name="connsiteY21" fmla="*/ 1016000 h 1016000"/>
              <a:gd name="connsiteX22" fmla="*/ 3946538 w 8550833"/>
              <a:gd name="connsiteY22" fmla="*/ 1016000 h 1016000"/>
              <a:gd name="connsiteX23" fmla="*/ 3459799 w 8550833"/>
              <a:gd name="connsiteY23" fmla="*/ 1016000 h 1016000"/>
              <a:gd name="connsiteX24" fmla="*/ 3058567 w 8550833"/>
              <a:gd name="connsiteY24" fmla="*/ 1016000 h 1016000"/>
              <a:gd name="connsiteX25" fmla="*/ 2486319 w 8550833"/>
              <a:gd name="connsiteY25" fmla="*/ 1016000 h 1016000"/>
              <a:gd name="connsiteX26" fmla="*/ 1828563 w 8550833"/>
              <a:gd name="connsiteY26" fmla="*/ 1016000 h 1016000"/>
              <a:gd name="connsiteX27" fmla="*/ 1341823 w 8550833"/>
              <a:gd name="connsiteY27" fmla="*/ 1016000 h 1016000"/>
              <a:gd name="connsiteX28" fmla="*/ 598558 w 8550833"/>
              <a:gd name="connsiteY28" fmla="*/ 1016000 h 1016000"/>
              <a:gd name="connsiteX29" fmla="*/ 0 w 8550833"/>
              <a:gd name="connsiteY29" fmla="*/ 1016000 h 1016000"/>
              <a:gd name="connsiteX30" fmla="*/ 0 w 8550833"/>
              <a:gd name="connsiteY30" fmla="*/ 518160 h 1016000"/>
              <a:gd name="connsiteX31" fmla="*/ 0 w 8550833"/>
              <a:gd name="connsiteY31" fmla="*/ 0 h 10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550833" h="1016000" extrusionOk="0">
                <a:moveTo>
                  <a:pt x="0" y="0"/>
                </a:moveTo>
                <a:cubicBezTo>
                  <a:pt x="147645" y="26936"/>
                  <a:pt x="429453" y="-599"/>
                  <a:pt x="657756" y="0"/>
                </a:cubicBezTo>
                <a:cubicBezTo>
                  <a:pt x="886059" y="599"/>
                  <a:pt x="949711" y="-8989"/>
                  <a:pt x="1058988" y="0"/>
                </a:cubicBezTo>
                <a:cubicBezTo>
                  <a:pt x="1168265" y="8989"/>
                  <a:pt x="1701764" y="-34852"/>
                  <a:pt x="1887761" y="0"/>
                </a:cubicBezTo>
                <a:cubicBezTo>
                  <a:pt x="2073758" y="34852"/>
                  <a:pt x="2331334" y="34941"/>
                  <a:pt x="2716534" y="0"/>
                </a:cubicBezTo>
                <a:cubicBezTo>
                  <a:pt x="3101734" y="-34941"/>
                  <a:pt x="3207177" y="-30539"/>
                  <a:pt x="3374290" y="0"/>
                </a:cubicBezTo>
                <a:cubicBezTo>
                  <a:pt x="3541403" y="30539"/>
                  <a:pt x="3620035" y="-15129"/>
                  <a:pt x="3775522" y="0"/>
                </a:cubicBezTo>
                <a:cubicBezTo>
                  <a:pt x="3931009" y="15129"/>
                  <a:pt x="4158527" y="-13863"/>
                  <a:pt x="4518786" y="0"/>
                </a:cubicBezTo>
                <a:cubicBezTo>
                  <a:pt x="4879045" y="13863"/>
                  <a:pt x="5064274" y="36488"/>
                  <a:pt x="5262051" y="0"/>
                </a:cubicBezTo>
                <a:cubicBezTo>
                  <a:pt x="5459829" y="-36488"/>
                  <a:pt x="5636156" y="-32466"/>
                  <a:pt x="5919807" y="0"/>
                </a:cubicBezTo>
                <a:cubicBezTo>
                  <a:pt x="6203458" y="32466"/>
                  <a:pt x="6308667" y="16675"/>
                  <a:pt x="6577564" y="0"/>
                </a:cubicBezTo>
                <a:cubicBezTo>
                  <a:pt x="6846461" y="-16675"/>
                  <a:pt x="6861307" y="-9184"/>
                  <a:pt x="6978795" y="0"/>
                </a:cubicBezTo>
                <a:cubicBezTo>
                  <a:pt x="7096283" y="9184"/>
                  <a:pt x="7471249" y="-40803"/>
                  <a:pt x="7807568" y="0"/>
                </a:cubicBezTo>
                <a:cubicBezTo>
                  <a:pt x="8143887" y="40803"/>
                  <a:pt x="8221749" y="-7061"/>
                  <a:pt x="8550833" y="0"/>
                </a:cubicBezTo>
                <a:cubicBezTo>
                  <a:pt x="8529984" y="198321"/>
                  <a:pt x="8528949" y="263481"/>
                  <a:pt x="8550833" y="518160"/>
                </a:cubicBezTo>
                <a:cubicBezTo>
                  <a:pt x="8572717" y="772839"/>
                  <a:pt x="8528014" y="896811"/>
                  <a:pt x="8550833" y="1016000"/>
                </a:cubicBezTo>
                <a:cubicBezTo>
                  <a:pt x="8292318" y="993191"/>
                  <a:pt x="8148399" y="1029829"/>
                  <a:pt x="7893077" y="1016000"/>
                </a:cubicBezTo>
                <a:cubicBezTo>
                  <a:pt x="7637755" y="1002171"/>
                  <a:pt x="7635318" y="1015487"/>
                  <a:pt x="7491845" y="1016000"/>
                </a:cubicBezTo>
                <a:cubicBezTo>
                  <a:pt x="7348372" y="1016513"/>
                  <a:pt x="7142116" y="1047136"/>
                  <a:pt x="6834089" y="1016000"/>
                </a:cubicBezTo>
                <a:cubicBezTo>
                  <a:pt x="6526062" y="984864"/>
                  <a:pt x="6423563" y="1041261"/>
                  <a:pt x="6176332" y="1016000"/>
                </a:cubicBezTo>
                <a:cubicBezTo>
                  <a:pt x="5929101" y="990739"/>
                  <a:pt x="5630937" y="1032022"/>
                  <a:pt x="5347559" y="1016000"/>
                </a:cubicBezTo>
                <a:cubicBezTo>
                  <a:pt x="5064181" y="999978"/>
                  <a:pt x="4906091" y="1011510"/>
                  <a:pt x="4604295" y="1016000"/>
                </a:cubicBezTo>
                <a:cubicBezTo>
                  <a:pt x="4302499" y="1020490"/>
                  <a:pt x="4107376" y="1009908"/>
                  <a:pt x="3946538" y="1016000"/>
                </a:cubicBezTo>
                <a:cubicBezTo>
                  <a:pt x="3785700" y="1022092"/>
                  <a:pt x="3683448" y="1003683"/>
                  <a:pt x="3459799" y="1016000"/>
                </a:cubicBezTo>
                <a:cubicBezTo>
                  <a:pt x="3236150" y="1028317"/>
                  <a:pt x="3192345" y="1030294"/>
                  <a:pt x="3058567" y="1016000"/>
                </a:cubicBezTo>
                <a:cubicBezTo>
                  <a:pt x="2924789" y="1001706"/>
                  <a:pt x="2639170" y="1001542"/>
                  <a:pt x="2486319" y="1016000"/>
                </a:cubicBezTo>
                <a:cubicBezTo>
                  <a:pt x="2333468" y="1030458"/>
                  <a:pt x="2094292" y="985656"/>
                  <a:pt x="1828563" y="1016000"/>
                </a:cubicBezTo>
                <a:cubicBezTo>
                  <a:pt x="1562834" y="1046344"/>
                  <a:pt x="1572190" y="1005926"/>
                  <a:pt x="1341823" y="1016000"/>
                </a:cubicBezTo>
                <a:cubicBezTo>
                  <a:pt x="1111456" y="1026074"/>
                  <a:pt x="969388" y="1010015"/>
                  <a:pt x="598558" y="1016000"/>
                </a:cubicBezTo>
                <a:cubicBezTo>
                  <a:pt x="227728" y="1021985"/>
                  <a:pt x="259652" y="1011315"/>
                  <a:pt x="0" y="1016000"/>
                </a:cubicBezTo>
                <a:cubicBezTo>
                  <a:pt x="3841" y="778539"/>
                  <a:pt x="5704" y="724706"/>
                  <a:pt x="0" y="518160"/>
                </a:cubicBezTo>
                <a:cubicBezTo>
                  <a:pt x="-5704" y="311614"/>
                  <a:pt x="-10699" y="212593"/>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spc="50" dirty="0">
                <a:latin typeface="Century Gothic" panose="020B0502020202020204" pitchFamily="34" charset="0"/>
                <a:ea typeface="Lato" panose="020F0502020204030203" pitchFamily="34" charset="0"/>
                <a:cs typeface="Lato" panose="020F0502020204030203" pitchFamily="34" charset="0"/>
              </a:rPr>
              <a:t>Some people think that a </a:t>
            </a:r>
            <a:r>
              <a:rPr lang="en-GB" sz="1600" b="1" spc="50" dirty="0">
                <a:latin typeface="Century Gothic" panose="020B0502020202020204" pitchFamily="34" charset="0"/>
                <a:ea typeface="Lato" panose="020F0502020204030203" pitchFamily="34" charset="0"/>
                <a:cs typeface="Lato" panose="020F0502020204030203" pitchFamily="34" charset="0"/>
              </a:rPr>
              <a:t>change in leadership </a:t>
            </a:r>
            <a:r>
              <a:rPr lang="en-GB" sz="1600" spc="50" dirty="0">
                <a:latin typeface="Century Gothic" panose="020B0502020202020204" pitchFamily="34" charset="0"/>
                <a:ea typeface="Lato" panose="020F0502020204030203" pitchFamily="34" charset="0"/>
                <a:cs typeface="Lato" panose="020F0502020204030203" pitchFamily="34" charset="0"/>
              </a:rPr>
              <a:t>could help to </a:t>
            </a:r>
            <a:r>
              <a:rPr lang="en-GB" sz="1600" b="1" spc="50" dirty="0">
                <a:latin typeface="Century Gothic" panose="020B0502020202020204" pitchFamily="34" charset="0"/>
                <a:ea typeface="Lato" panose="020F0502020204030203" pitchFamily="34" charset="0"/>
                <a:cs typeface="Lato" panose="020F0502020204030203" pitchFamily="34" charset="0"/>
              </a:rPr>
              <a:t>solve problems facing the UK</a:t>
            </a:r>
            <a:r>
              <a:rPr lang="en-GB" sz="1600" spc="50" dirty="0">
                <a:latin typeface="Century Gothic" panose="020B0502020202020204" pitchFamily="34" charset="0"/>
                <a:ea typeface="Lato" panose="020F0502020204030203" pitchFamily="34" charset="0"/>
                <a:cs typeface="Lato" panose="020F0502020204030203" pitchFamily="34" charset="0"/>
              </a:rPr>
              <a:t>.</a:t>
            </a:r>
            <a:r>
              <a:rPr lang="en-GB" sz="1600" b="1" spc="50" dirty="0">
                <a:latin typeface="Century Gothic" panose="020B0502020202020204" pitchFamily="34" charset="0"/>
                <a:ea typeface="Lato" panose="020F0502020204030203" pitchFamily="34" charset="0"/>
                <a:cs typeface="Lato" panose="020F0502020204030203" pitchFamily="34" charset="0"/>
              </a:rPr>
              <a:t> </a:t>
            </a:r>
            <a:r>
              <a:rPr lang="en-GB" sz="1600" spc="50" dirty="0">
                <a:latin typeface="Century Gothic" panose="020B0502020202020204" pitchFamily="34" charset="0"/>
                <a:ea typeface="Lato" panose="020F0502020204030203" pitchFamily="34" charset="0"/>
                <a:cs typeface="Lato" panose="020F0502020204030203" pitchFamily="34" charset="0"/>
              </a:rPr>
              <a:t>Others feel that keeping </a:t>
            </a:r>
            <a:r>
              <a:rPr lang="en-GB" sz="1600" b="1" spc="50" dirty="0">
                <a:latin typeface="Century Gothic" panose="020B0502020202020204" pitchFamily="34" charset="0"/>
                <a:ea typeface="Lato" panose="020F0502020204030203" pitchFamily="34" charset="0"/>
                <a:cs typeface="Lato" panose="020F0502020204030203" pitchFamily="34" charset="0"/>
              </a:rPr>
              <a:t>the same political party in Government </a:t>
            </a:r>
            <a:r>
              <a:rPr lang="en-GB" sz="1600" spc="50" dirty="0">
                <a:latin typeface="Century Gothic" panose="020B0502020202020204" pitchFamily="34" charset="0"/>
                <a:ea typeface="Lato" panose="020F0502020204030203" pitchFamily="34" charset="0"/>
                <a:cs typeface="Lato" panose="020F0502020204030203" pitchFamily="34" charset="0"/>
              </a:rPr>
              <a:t>can help to </a:t>
            </a:r>
            <a:r>
              <a:rPr lang="en-GB" sz="1600" b="1" spc="50" dirty="0">
                <a:latin typeface="Century Gothic" panose="020B0502020202020204" pitchFamily="34" charset="0"/>
                <a:ea typeface="Lato" panose="020F0502020204030203" pitchFamily="34" charset="0"/>
                <a:cs typeface="Lato" panose="020F0502020204030203" pitchFamily="34" charset="0"/>
              </a:rPr>
              <a:t>lead the country through tricky times</a:t>
            </a:r>
            <a:r>
              <a:rPr lang="en-GB" sz="1600" spc="50" dirty="0">
                <a:latin typeface="Century Gothic" panose="020B0502020202020204" pitchFamily="34" charset="0"/>
                <a:ea typeface="Lato" panose="020F0502020204030203" pitchFamily="34" charset="0"/>
                <a:cs typeface="Lato" panose="020F0502020204030203" pitchFamily="34" charset="0"/>
              </a:rPr>
              <a:t>.</a:t>
            </a:r>
          </a:p>
        </p:txBody>
      </p:sp>
      <p:sp>
        <p:nvSpPr>
          <p:cNvPr id="19" name="TextBox 18">
            <a:extLst>
              <a:ext uri="{FF2B5EF4-FFF2-40B4-BE49-F238E27FC236}">
                <a16:creationId xmlns:a16="http://schemas.microsoft.com/office/drawing/2014/main" id="{9BB08BC5-8DA7-2BF6-1426-40D4F2B3CD4F}"/>
              </a:ext>
            </a:extLst>
          </p:cNvPr>
          <p:cNvSpPr txBox="1"/>
          <p:nvPr/>
        </p:nvSpPr>
        <p:spPr>
          <a:xfrm>
            <a:off x="305829" y="1104637"/>
            <a:ext cx="8550834" cy="1237246"/>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Pair activity (5-10 mins)</a:t>
            </a:r>
          </a:p>
          <a:p>
            <a:pPr algn="ct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Let’s look at some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different problems </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facing the UK. For each one,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decide </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whether you think a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general election would help with this</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If you think it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would help</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put your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thumb up</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If you think it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wouldn’t help</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put your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thumb down</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a:t>
            </a:r>
          </a:p>
        </p:txBody>
      </p:sp>
      <p:grpSp>
        <p:nvGrpSpPr>
          <p:cNvPr id="26" name="Group 25">
            <a:extLst>
              <a:ext uri="{FF2B5EF4-FFF2-40B4-BE49-F238E27FC236}">
                <a16:creationId xmlns:a16="http://schemas.microsoft.com/office/drawing/2014/main" id="{7FF3D663-D537-DA92-5AB4-1544749F4979}"/>
              </a:ext>
            </a:extLst>
          </p:cNvPr>
          <p:cNvGrpSpPr/>
          <p:nvPr/>
        </p:nvGrpSpPr>
        <p:grpSpPr>
          <a:xfrm>
            <a:off x="462702" y="4722312"/>
            <a:ext cx="1497919" cy="1526436"/>
            <a:chOff x="-2784942" y="3961930"/>
            <a:chExt cx="1497919" cy="1526436"/>
          </a:xfrm>
          <a:effectLst>
            <a:outerShdw blurRad="63500" sx="102000" sy="102000" algn="ctr" rotWithShape="0">
              <a:prstClr val="black">
                <a:alpha val="40000"/>
              </a:prstClr>
            </a:outerShdw>
          </a:effectLst>
        </p:grpSpPr>
        <p:sp>
          <p:nvSpPr>
            <p:cNvPr id="27" name="Oval 26">
              <a:extLst>
                <a:ext uri="{FF2B5EF4-FFF2-40B4-BE49-F238E27FC236}">
                  <a16:creationId xmlns:a16="http://schemas.microsoft.com/office/drawing/2014/main" id="{AD56FC5F-596C-F969-E561-46F3685D66B6}"/>
                </a:ext>
              </a:extLst>
            </p:cNvPr>
            <p:cNvSpPr/>
            <p:nvPr/>
          </p:nvSpPr>
          <p:spPr>
            <a:xfrm>
              <a:off x="-2784942" y="3961930"/>
              <a:ext cx="1497919" cy="1526436"/>
            </a:xfrm>
            <a:prstGeom prst="ellipse">
              <a:avLst/>
            </a:prstGeom>
            <a:solidFill>
              <a:schemeClr val="accent1"/>
            </a:solidFill>
            <a:ln w="28575">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effectLst>
                  <a:outerShdw blurRad="38100" dist="38100" dir="2700000" algn="tl">
                    <a:srgbClr val="000000">
                      <a:alpha val="43137"/>
                    </a:srgbClr>
                  </a:outerShdw>
                </a:effectLst>
              </a:endParaRPr>
            </a:p>
          </p:txBody>
        </p:sp>
        <p:pic>
          <p:nvPicPr>
            <p:cNvPr id="28" name="Graphic 27" descr="Thumbs up sign outline">
              <a:extLst>
                <a:ext uri="{FF2B5EF4-FFF2-40B4-BE49-F238E27FC236}">
                  <a16:creationId xmlns:a16="http://schemas.microsoft.com/office/drawing/2014/main" id="{C6B7A938-EB70-D787-FE34-35744586FFE1}"/>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2605306" y="4105721"/>
              <a:ext cx="1138647" cy="1138647"/>
            </a:xfrm>
            <a:prstGeom prst="rect">
              <a:avLst/>
            </a:prstGeom>
            <a:effectLst/>
          </p:spPr>
        </p:pic>
      </p:grpSp>
      <p:grpSp>
        <p:nvGrpSpPr>
          <p:cNvPr id="29" name="Group 28">
            <a:extLst>
              <a:ext uri="{FF2B5EF4-FFF2-40B4-BE49-F238E27FC236}">
                <a16:creationId xmlns:a16="http://schemas.microsoft.com/office/drawing/2014/main" id="{DFE367A9-B5E1-16A6-45EC-C394DBD19E8D}"/>
              </a:ext>
            </a:extLst>
          </p:cNvPr>
          <p:cNvGrpSpPr/>
          <p:nvPr/>
        </p:nvGrpSpPr>
        <p:grpSpPr>
          <a:xfrm>
            <a:off x="7183380" y="4734321"/>
            <a:ext cx="1497919" cy="1526436"/>
            <a:chOff x="11187070" y="4273463"/>
            <a:chExt cx="1497919" cy="1526436"/>
          </a:xfrm>
          <a:effectLst>
            <a:outerShdw blurRad="63500" sx="102000" sy="102000" algn="ctr" rotWithShape="0">
              <a:prstClr val="black">
                <a:alpha val="40000"/>
              </a:prstClr>
            </a:outerShdw>
          </a:effectLst>
        </p:grpSpPr>
        <p:sp>
          <p:nvSpPr>
            <p:cNvPr id="30" name="Oval 29">
              <a:extLst>
                <a:ext uri="{FF2B5EF4-FFF2-40B4-BE49-F238E27FC236}">
                  <a16:creationId xmlns:a16="http://schemas.microsoft.com/office/drawing/2014/main" id="{5F821CA3-2D9B-7C39-D542-241FA7CB753F}"/>
                </a:ext>
              </a:extLst>
            </p:cNvPr>
            <p:cNvSpPr/>
            <p:nvPr/>
          </p:nvSpPr>
          <p:spPr>
            <a:xfrm>
              <a:off x="11187070" y="4273463"/>
              <a:ext cx="1497919" cy="1526436"/>
            </a:xfrm>
            <a:prstGeom prst="ellipse">
              <a:avLst/>
            </a:prstGeom>
            <a:solidFill>
              <a:schemeClr val="accent4"/>
            </a:solidFill>
            <a:ln w="28575">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Graphic 30" descr="Thumbs up sign outline">
              <a:extLst>
                <a:ext uri="{FF2B5EF4-FFF2-40B4-BE49-F238E27FC236}">
                  <a16:creationId xmlns:a16="http://schemas.microsoft.com/office/drawing/2014/main" id="{86301F9A-AEB3-307D-F0F6-286E54A58CC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rot="10800000">
              <a:off x="11366706" y="4504936"/>
              <a:ext cx="1138647" cy="1138647"/>
            </a:xfrm>
            <a:prstGeom prst="rect">
              <a:avLst/>
            </a:prstGeom>
            <a:effectLst/>
          </p:spPr>
        </p:pic>
      </p:grpSp>
      <p:sp>
        <p:nvSpPr>
          <p:cNvPr id="32" name="TextBox 31">
            <a:extLst>
              <a:ext uri="{FF2B5EF4-FFF2-40B4-BE49-F238E27FC236}">
                <a16:creationId xmlns:a16="http://schemas.microsoft.com/office/drawing/2014/main" id="{3AFBE39A-84AF-803A-E78B-64A36D617AF5}"/>
              </a:ext>
            </a:extLst>
          </p:cNvPr>
          <p:cNvSpPr txBox="1"/>
          <p:nvPr/>
        </p:nvSpPr>
        <p:spPr>
          <a:xfrm>
            <a:off x="215842"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33" name="TextBox 32">
            <a:extLst>
              <a:ext uri="{FF2B5EF4-FFF2-40B4-BE49-F238E27FC236}">
                <a16:creationId xmlns:a16="http://schemas.microsoft.com/office/drawing/2014/main" id="{A77F1401-85E4-2F0F-1914-E980AEAD8C1A}"/>
              </a:ext>
            </a:extLst>
          </p:cNvPr>
          <p:cNvSpPr txBox="1"/>
          <p:nvPr/>
        </p:nvSpPr>
        <p:spPr>
          <a:xfrm>
            <a:off x="6936520"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Wouldn’t</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17" name="TextBox 16"/>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355095862"/>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alphaModFix amt="90000"/>
            <a:lum/>
            <a:extLst>
              <a:ext uri="{28A0092B-C50C-407E-A947-70E740481C1C}">
                <a14:useLocalDpi xmlns:a14="http://schemas.microsoft.com/office/drawing/2010/main"/>
              </a:ext>
            </a:extLst>
          </a:blip>
          <a:srcRect/>
          <a:stretch>
            <a:fillRect b="4000"/>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89BE27D-34B5-C3A6-F54C-715CC287D464}"/>
              </a:ext>
            </a:extLst>
          </p:cNvPr>
          <p:cNvSpPr/>
          <p:nvPr/>
        </p:nvSpPr>
        <p:spPr>
          <a:xfrm>
            <a:off x="-13249"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7" name="TextBox 6">
            <a:extLst>
              <a:ext uri="{FF2B5EF4-FFF2-40B4-BE49-F238E27FC236}">
                <a16:creationId xmlns:a16="http://schemas.microsoft.com/office/drawing/2014/main" id="{7F5FACB3-DF8E-98FC-7CF4-7F9869737019}"/>
              </a:ext>
            </a:extLst>
          </p:cNvPr>
          <p:cNvSpPr txBox="1"/>
          <p:nvPr/>
        </p:nvSpPr>
        <p:spPr>
          <a:xfrm>
            <a:off x="1154594" y="5354628"/>
            <a:ext cx="6834813" cy="923331"/>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Cost of living:</a:t>
            </a:r>
          </a:p>
          <a:p>
            <a:pPr algn="ctr"/>
            <a:r>
              <a:rPr lang="en-GB" sz="1600" spc="50" dirty="0">
                <a:latin typeface="Century Gothic" panose="020B0502020202020204" pitchFamily="34" charset="0"/>
                <a:ea typeface="Lato" panose="020F0502020204030203" pitchFamily="34" charset="0"/>
                <a:cs typeface="Lato" panose="020F0502020204030203" pitchFamily="34" charset="0"/>
              </a:rPr>
              <a:t>The amount of money that people have to spend on things that they need, like food, fuel and family life. </a:t>
            </a:r>
          </a:p>
        </p:txBody>
      </p:sp>
      <p:sp>
        <p:nvSpPr>
          <p:cNvPr id="4" name="TextBox 3">
            <a:extLst>
              <a:ext uri="{FF2B5EF4-FFF2-40B4-BE49-F238E27FC236}">
                <a16:creationId xmlns:a16="http://schemas.microsoft.com/office/drawing/2014/main" id="{7FFA45EB-3AAD-ADA1-0D5A-C1185F113E43}"/>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8" name="TextBox 7">
            <a:extLst>
              <a:ext uri="{FF2B5EF4-FFF2-40B4-BE49-F238E27FC236}">
                <a16:creationId xmlns:a16="http://schemas.microsoft.com/office/drawing/2014/main" id="{47F6F0FB-9947-FDC7-B6FA-7F83FCD1F73A}"/>
              </a:ext>
            </a:extLst>
          </p:cNvPr>
          <p:cNvSpPr txBox="1"/>
          <p:nvPr/>
        </p:nvSpPr>
        <p:spPr>
          <a:xfrm>
            <a:off x="1553049" y="1112187"/>
            <a:ext cx="6037902" cy="923330"/>
          </a:xfrm>
          <a:prstGeom prst="rect">
            <a:avLst/>
          </a:prstGeom>
          <a:noFill/>
          <a:effectLst/>
        </p:spPr>
        <p:txBody>
          <a:bodyPr wrap="square" rtlCol="0" anchor="ctr">
            <a:spAutoFit/>
          </a:bodyPr>
          <a:lstStyle/>
          <a:p>
            <a:pPr algn="ctr"/>
            <a:r>
              <a:rPr lang="en-GB" sz="5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Cost of living</a:t>
            </a:r>
          </a:p>
        </p:txBody>
      </p:sp>
      <p:sp>
        <p:nvSpPr>
          <p:cNvPr id="10" name="TextBox 9"/>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1850860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alphaModFix amt="90000"/>
            <a:lum/>
            <a:extLst>
              <a:ext uri="{28A0092B-C50C-407E-A947-70E740481C1C}">
                <a14:useLocalDpi xmlns:a14="http://schemas.microsoft.com/office/drawing/2010/main"/>
              </a:ext>
            </a:extLst>
          </a:blip>
          <a:srcRect/>
          <a:stretch>
            <a:fillRect b="4000"/>
          </a:stretch>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C6845E-AD09-05C3-6D2E-437624AF49F0}"/>
              </a:ext>
            </a:extLst>
          </p:cNvPr>
          <p:cNvSpPr/>
          <p:nvPr/>
        </p:nvSpPr>
        <p:spPr>
          <a:xfrm>
            <a:off x="-2232"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8" name="TextBox 7">
            <a:extLst>
              <a:ext uri="{FF2B5EF4-FFF2-40B4-BE49-F238E27FC236}">
                <a16:creationId xmlns:a16="http://schemas.microsoft.com/office/drawing/2014/main" id="{A37718A2-3A99-F9C4-3B97-C23CDF7F30A5}"/>
              </a:ext>
            </a:extLst>
          </p:cNvPr>
          <p:cNvSpPr txBox="1"/>
          <p:nvPr/>
        </p:nvSpPr>
        <p:spPr>
          <a:xfrm>
            <a:off x="305830" y="1105121"/>
            <a:ext cx="2924387" cy="1016754"/>
          </a:xfrm>
          <a:custGeom>
            <a:avLst/>
            <a:gdLst>
              <a:gd name="connsiteX0" fmla="*/ 0 w 2924387"/>
              <a:gd name="connsiteY0" fmla="*/ 0 h 1016754"/>
              <a:gd name="connsiteX1" fmla="*/ 584877 w 2924387"/>
              <a:gd name="connsiteY1" fmla="*/ 0 h 1016754"/>
              <a:gd name="connsiteX2" fmla="*/ 1082023 w 2924387"/>
              <a:gd name="connsiteY2" fmla="*/ 0 h 1016754"/>
              <a:gd name="connsiteX3" fmla="*/ 1725388 w 2924387"/>
              <a:gd name="connsiteY3" fmla="*/ 0 h 1016754"/>
              <a:gd name="connsiteX4" fmla="*/ 2368753 w 2924387"/>
              <a:gd name="connsiteY4" fmla="*/ 0 h 1016754"/>
              <a:gd name="connsiteX5" fmla="*/ 2924387 w 2924387"/>
              <a:gd name="connsiteY5" fmla="*/ 0 h 1016754"/>
              <a:gd name="connsiteX6" fmla="*/ 2924387 w 2924387"/>
              <a:gd name="connsiteY6" fmla="*/ 477874 h 1016754"/>
              <a:gd name="connsiteX7" fmla="*/ 2924387 w 2924387"/>
              <a:gd name="connsiteY7" fmla="*/ 1016754 h 1016754"/>
              <a:gd name="connsiteX8" fmla="*/ 2310266 w 2924387"/>
              <a:gd name="connsiteY8" fmla="*/ 1016754 h 1016754"/>
              <a:gd name="connsiteX9" fmla="*/ 1783876 w 2924387"/>
              <a:gd name="connsiteY9" fmla="*/ 1016754 h 1016754"/>
              <a:gd name="connsiteX10" fmla="*/ 1140511 w 2924387"/>
              <a:gd name="connsiteY10" fmla="*/ 1016754 h 1016754"/>
              <a:gd name="connsiteX11" fmla="*/ 584877 w 2924387"/>
              <a:gd name="connsiteY11" fmla="*/ 1016754 h 1016754"/>
              <a:gd name="connsiteX12" fmla="*/ 0 w 2924387"/>
              <a:gd name="connsiteY12" fmla="*/ 1016754 h 1016754"/>
              <a:gd name="connsiteX13" fmla="*/ 0 w 2924387"/>
              <a:gd name="connsiteY13" fmla="*/ 538880 h 1016754"/>
              <a:gd name="connsiteX14" fmla="*/ 0 w 2924387"/>
              <a:gd name="connsiteY14" fmla="*/ 0 h 1016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924387" h="1016754" extrusionOk="0">
                <a:moveTo>
                  <a:pt x="0" y="0"/>
                </a:moveTo>
                <a:cubicBezTo>
                  <a:pt x="269964" y="22281"/>
                  <a:pt x="424159" y="-19177"/>
                  <a:pt x="584877" y="0"/>
                </a:cubicBezTo>
                <a:cubicBezTo>
                  <a:pt x="745595" y="19177"/>
                  <a:pt x="932560" y="-17281"/>
                  <a:pt x="1082023" y="0"/>
                </a:cubicBezTo>
                <a:cubicBezTo>
                  <a:pt x="1231486" y="17281"/>
                  <a:pt x="1434287" y="-22839"/>
                  <a:pt x="1725388" y="0"/>
                </a:cubicBezTo>
                <a:cubicBezTo>
                  <a:pt x="2016489" y="22839"/>
                  <a:pt x="2216220" y="-13341"/>
                  <a:pt x="2368753" y="0"/>
                </a:cubicBezTo>
                <a:cubicBezTo>
                  <a:pt x="2521286" y="13341"/>
                  <a:pt x="2765760" y="-1161"/>
                  <a:pt x="2924387" y="0"/>
                </a:cubicBezTo>
                <a:cubicBezTo>
                  <a:pt x="2932721" y="148022"/>
                  <a:pt x="2906134" y="245707"/>
                  <a:pt x="2924387" y="477874"/>
                </a:cubicBezTo>
                <a:cubicBezTo>
                  <a:pt x="2942640" y="710041"/>
                  <a:pt x="2902332" y="789559"/>
                  <a:pt x="2924387" y="1016754"/>
                </a:cubicBezTo>
                <a:cubicBezTo>
                  <a:pt x="2793019" y="1000625"/>
                  <a:pt x="2478321" y="1039406"/>
                  <a:pt x="2310266" y="1016754"/>
                </a:cubicBezTo>
                <a:cubicBezTo>
                  <a:pt x="2142211" y="994102"/>
                  <a:pt x="1957699" y="1023090"/>
                  <a:pt x="1783876" y="1016754"/>
                </a:cubicBezTo>
                <a:cubicBezTo>
                  <a:pt x="1610053" y="1010419"/>
                  <a:pt x="1334440" y="1017369"/>
                  <a:pt x="1140511" y="1016754"/>
                </a:cubicBezTo>
                <a:cubicBezTo>
                  <a:pt x="946583" y="1016139"/>
                  <a:pt x="730808" y="1017850"/>
                  <a:pt x="584877" y="1016754"/>
                </a:cubicBezTo>
                <a:cubicBezTo>
                  <a:pt x="438946" y="1015658"/>
                  <a:pt x="163372" y="1035156"/>
                  <a:pt x="0" y="1016754"/>
                </a:cubicBezTo>
                <a:cubicBezTo>
                  <a:pt x="-17865" y="852358"/>
                  <a:pt x="3254" y="736187"/>
                  <a:pt x="0" y="538880"/>
                </a:cubicBezTo>
                <a:cubicBezTo>
                  <a:pt x="-3254" y="341573"/>
                  <a:pt x="-967" y="216948"/>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spc="50" dirty="0">
                <a:latin typeface="Century Gothic" panose="020B0502020202020204" pitchFamily="34" charset="0"/>
                <a:ea typeface="Lato" panose="020F0502020204030203" pitchFamily="34" charset="0"/>
                <a:cs typeface="Lato" panose="020F0502020204030203" pitchFamily="34" charset="0"/>
              </a:rPr>
              <a:t>Recently, the </a:t>
            </a:r>
            <a:r>
              <a:rPr lang="en-GB" sz="1600" b="1" spc="50" dirty="0">
                <a:latin typeface="Century Gothic" panose="020B0502020202020204" pitchFamily="34" charset="0"/>
                <a:ea typeface="Lato" panose="020F0502020204030203" pitchFamily="34" charset="0"/>
                <a:cs typeface="Lato" panose="020F0502020204030203" pitchFamily="34" charset="0"/>
              </a:rPr>
              <a:t>cost of living </a:t>
            </a:r>
            <a:r>
              <a:rPr lang="en-GB" sz="1600" spc="50" dirty="0">
                <a:latin typeface="Century Gothic" panose="020B0502020202020204" pitchFamily="34" charset="0"/>
                <a:ea typeface="Lato" panose="020F0502020204030203" pitchFamily="34" charset="0"/>
                <a:cs typeface="Lato" panose="020F0502020204030203" pitchFamily="34" charset="0"/>
              </a:rPr>
              <a:t>has been </a:t>
            </a:r>
            <a:r>
              <a:rPr lang="en-GB" sz="1600" b="1" spc="50" dirty="0">
                <a:latin typeface="Century Gothic" panose="020B0502020202020204" pitchFamily="34" charset="0"/>
                <a:ea typeface="Lato" panose="020F0502020204030203" pitchFamily="34" charset="0"/>
                <a:cs typeface="Lato" panose="020F0502020204030203" pitchFamily="34" charset="0"/>
              </a:rPr>
              <a:t>more expensive</a:t>
            </a:r>
            <a:r>
              <a:rPr lang="en-GB" sz="1600" spc="50" dirty="0">
                <a:latin typeface="Century Gothic" panose="020B0502020202020204" pitchFamily="34" charset="0"/>
                <a:ea typeface="Lato" panose="020F0502020204030203" pitchFamily="34" charset="0"/>
                <a:cs typeface="Lato" panose="020F0502020204030203" pitchFamily="34" charset="0"/>
              </a:rPr>
              <a:t> in </a:t>
            </a:r>
            <a:r>
              <a:rPr lang="en-GB" sz="1600" b="1" spc="50" dirty="0">
                <a:latin typeface="Century Gothic" panose="020B0502020202020204" pitchFamily="34" charset="0"/>
                <a:ea typeface="Lato" panose="020F0502020204030203" pitchFamily="34" charset="0"/>
                <a:cs typeface="Lato" panose="020F0502020204030203" pitchFamily="34" charset="0"/>
              </a:rPr>
              <a:t>the</a:t>
            </a:r>
            <a:r>
              <a:rPr lang="en-GB" sz="1600" spc="50" dirty="0">
                <a:latin typeface="Century Gothic" panose="020B0502020202020204" pitchFamily="34" charset="0"/>
                <a:ea typeface="Lato" panose="020F0502020204030203" pitchFamily="34" charset="0"/>
                <a:cs typeface="Lato" panose="020F0502020204030203" pitchFamily="34" charset="0"/>
              </a:rPr>
              <a:t> </a:t>
            </a:r>
            <a:r>
              <a:rPr lang="en-GB" sz="1600" b="1" spc="50" dirty="0">
                <a:latin typeface="Century Gothic" panose="020B0502020202020204" pitchFamily="34" charset="0"/>
                <a:ea typeface="Lato" panose="020F0502020204030203" pitchFamily="34" charset="0"/>
                <a:cs typeface="Lato" panose="020F0502020204030203" pitchFamily="34" charset="0"/>
              </a:rPr>
              <a:t>UK</a:t>
            </a:r>
            <a:r>
              <a:rPr lang="en-GB" sz="1600" spc="50" dirty="0">
                <a:latin typeface="Century Gothic" panose="020B0502020202020204" pitchFamily="34" charset="0"/>
                <a:ea typeface="Lato" panose="020F0502020204030203" pitchFamily="34" charset="0"/>
                <a:cs typeface="Lato" panose="020F0502020204030203" pitchFamily="34" charset="0"/>
              </a:rPr>
              <a:t> and around </a:t>
            </a:r>
            <a:r>
              <a:rPr lang="en-GB" sz="1600" b="1" spc="50" dirty="0">
                <a:latin typeface="Century Gothic" panose="020B0502020202020204" pitchFamily="34" charset="0"/>
                <a:ea typeface="Lato" panose="020F0502020204030203" pitchFamily="34" charset="0"/>
                <a:cs typeface="Lato" panose="020F0502020204030203" pitchFamily="34" charset="0"/>
              </a:rPr>
              <a:t>the world</a:t>
            </a:r>
            <a:r>
              <a:rPr lang="en-GB" sz="1600" spc="50" dirty="0">
                <a:latin typeface="Century Gothic" panose="020B0502020202020204" pitchFamily="34" charset="0"/>
                <a:ea typeface="Lato" panose="020F0502020204030203" pitchFamily="34" charset="0"/>
                <a:cs typeface="Lato" panose="020F0502020204030203" pitchFamily="34" charset="0"/>
              </a:rPr>
              <a:t>.</a:t>
            </a:r>
          </a:p>
        </p:txBody>
      </p:sp>
      <p:sp>
        <p:nvSpPr>
          <p:cNvPr id="4" name="TextBox 3">
            <a:extLst>
              <a:ext uri="{FF2B5EF4-FFF2-40B4-BE49-F238E27FC236}">
                <a16:creationId xmlns:a16="http://schemas.microsoft.com/office/drawing/2014/main" id="{67DA0358-639C-11F3-2D6B-5134A4A5324E}"/>
              </a:ext>
            </a:extLst>
          </p:cNvPr>
          <p:cNvSpPr txBox="1"/>
          <p:nvPr/>
        </p:nvSpPr>
        <p:spPr>
          <a:xfrm>
            <a:off x="3538330" y="1099203"/>
            <a:ext cx="5318333" cy="1016754"/>
          </a:xfrm>
          <a:custGeom>
            <a:avLst/>
            <a:gdLst>
              <a:gd name="connsiteX0" fmla="*/ 0 w 5318333"/>
              <a:gd name="connsiteY0" fmla="*/ 0 h 1016754"/>
              <a:gd name="connsiteX1" fmla="*/ 664792 w 5318333"/>
              <a:gd name="connsiteY1" fmla="*/ 0 h 1016754"/>
              <a:gd name="connsiteX2" fmla="*/ 1170033 w 5318333"/>
              <a:gd name="connsiteY2" fmla="*/ 0 h 1016754"/>
              <a:gd name="connsiteX3" fmla="*/ 1941192 w 5318333"/>
              <a:gd name="connsiteY3" fmla="*/ 0 h 1016754"/>
              <a:gd name="connsiteX4" fmla="*/ 2712350 w 5318333"/>
              <a:gd name="connsiteY4" fmla="*/ 0 h 1016754"/>
              <a:gd name="connsiteX5" fmla="*/ 3377141 w 5318333"/>
              <a:gd name="connsiteY5" fmla="*/ 0 h 1016754"/>
              <a:gd name="connsiteX6" fmla="*/ 3882383 w 5318333"/>
              <a:gd name="connsiteY6" fmla="*/ 0 h 1016754"/>
              <a:gd name="connsiteX7" fmla="*/ 4600358 w 5318333"/>
              <a:gd name="connsiteY7" fmla="*/ 0 h 1016754"/>
              <a:gd name="connsiteX8" fmla="*/ 5318333 w 5318333"/>
              <a:gd name="connsiteY8" fmla="*/ 0 h 1016754"/>
              <a:gd name="connsiteX9" fmla="*/ 5318333 w 5318333"/>
              <a:gd name="connsiteY9" fmla="*/ 508377 h 1016754"/>
              <a:gd name="connsiteX10" fmla="*/ 5318333 w 5318333"/>
              <a:gd name="connsiteY10" fmla="*/ 1016754 h 1016754"/>
              <a:gd name="connsiteX11" fmla="*/ 4547175 w 5318333"/>
              <a:gd name="connsiteY11" fmla="*/ 1016754 h 1016754"/>
              <a:gd name="connsiteX12" fmla="*/ 3988750 w 5318333"/>
              <a:gd name="connsiteY12" fmla="*/ 1016754 h 1016754"/>
              <a:gd name="connsiteX13" fmla="*/ 3483508 w 5318333"/>
              <a:gd name="connsiteY13" fmla="*/ 1016754 h 1016754"/>
              <a:gd name="connsiteX14" fmla="*/ 2871900 w 5318333"/>
              <a:gd name="connsiteY14" fmla="*/ 1016754 h 1016754"/>
              <a:gd name="connsiteX15" fmla="*/ 2207108 w 5318333"/>
              <a:gd name="connsiteY15" fmla="*/ 1016754 h 1016754"/>
              <a:gd name="connsiteX16" fmla="*/ 1489133 w 5318333"/>
              <a:gd name="connsiteY16" fmla="*/ 1016754 h 1016754"/>
              <a:gd name="connsiteX17" fmla="*/ 983892 w 5318333"/>
              <a:gd name="connsiteY17" fmla="*/ 1016754 h 1016754"/>
              <a:gd name="connsiteX18" fmla="*/ 0 w 5318333"/>
              <a:gd name="connsiteY18" fmla="*/ 1016754 h 1016754"/>
              <a:gd name="connsiteX19" fmla="*/ 0 w 5318333"/>
              <a:gd name="connsiteY19" fmla="*/ 508377 h 1016754"/>
              <a:gd name="connsiteX20" fmla="*/ 0 w 5318333"/>
              <a:gd name="connsiteY20" fmla="*/ 0 h 1016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318333" h="1016754" extrusionOk="0">
                <a:moveTo>
                  <a:pt x="0" y="0"/>
                </a:moveTo>
                <a:cubicBezTo>
                  <a:pt x="323480" y="-14720"/>
                  <a:pt x="369133" y="-369"/>
                  <a:pt x="664792" y="0"/>
                </a:cubicBezTo>
                <a:cubicBezTo>
                  <a:pt x="960451" y="369"/>
                  <a:pt x="1030870" y="-4807"/>
                  <a:pt x="1170033" y="0"/>
                </a:cubicBezTo>
                <a:cubicBezTo>
                  <a:pt x="1309196" y="4807"/>
                  <a:pt x="1738645" y="-37765"/>
                  <a:pt x="1941192" y="0"/>
                </a:cubicBezTo>
                <a:cubicBezTo>
                  <a:pt x="2143739" y="37765"/>
                  <a:pt x="2409779" y="-13914"/>
                  <a:pt x="2712350" y="0"/>
                </a:cubicBezTo>
                <a:cubicBezTo>
                  <a:pt x="3014921" y="13914"/>
                  <a:pt x="3127940" y="8985"/>
                  <a:pt x="3377141" y="0"/>
                </a:cubicBezTo>
                <a:cubicBezTo>
                  <a:pt x="3626342" y="-8985"/>
                  <a:pt x="3647810" y="-7703"/>
                  <a:pt x="3882383" y="0"/>
                </a:cubicBezTo>
                <a:cubicBezTo>
                  <a:pt x="4116956" y="7703"/>
                  <a:pt x="4356983" y="-20504"/>
                  <a:pt x="4600358" y="0"/>
                </a:cubicBezTo>
                <a:cubicBezTo>
                  <a:pt x="4843733" y="20504"/>
                  <a:pt x="5083965" y="33162"/>
                  <a:pt x="5318333" y="0"/>
                </a:cubicBezTo>
                <a:cubicBezTo>
                  <a:pt x="5341154" y="188831"/>
                  <a:pt x="5312164" y="297214"/>
                  <a:pt x="5318333" y="508377"/>
                </a:cubicBezTo>
                <a:cubicBezTo>
                  <a:pt x="5324502" y="719540"/>
                  <a:pt x="5293046" y="811807"/>
                  <a:pt x="5318333" y="1016754"/>
                </a:cubicBezTo>
                <a:cubicBezTo>
                  <a:pt x="5105782" y="1023463"/>
                  <a:pt x="4805020" y="1003175"/>
                  <a:pt x="4547175" y="1016754"/>
                </a:cubicBezTo>
                <a:cubicBezTo>
                  <a:pt x="4289330" y="1030333"/>
                  <a:pt x="4188928" y="990339"/>
                  <a:pt x="3988750" y="1016754"/>
                </a:cubicBezTo>
                <a:cubicBezTo>
                  <a:pt x="3788573" y="1043169"/>
                  <a:pt x="3676506" y="1003180"/>
                  <a:pt x="3483508" y="1016754"/>
                </a:cubicBezTo>
                <a:cubicBezTo>
                  <a:pt x="3290510" y="1030328"/>
                  <a:pt x="3079527" y="991261"/>
                  <a:pt x="2871900" y="1016754"/>
                </a:cubicBezTo>
                <a:cubicBezTo>
                  <a:pt x="2664273" y="1042247"/>
                  <a:pt x="2357589" y="996301"/>
                  <a:pt x="2207108" y="1016754"/>
                </a:cubicBezTo>
                <a:cubicBezTo>
                  <a:pt x="2056627" y="1037207"/>
                  <a:pt x="1643407" y="1042981"/>
                  <a:pt x="1489133" y="1016754"/>
                </a:cubicBezTo>
                <a:cubicBezTo>
                  <a:pt x="1334859" y="990527"/>
                  <a:pt x="1149759" y="991743"/>
                  <a:pt x="983892" y="1016754"/>
                </a:cubicBezTo>
                <a:cubicBezTo>
                  <a:pt x="818025" y="1041765"/>
                  <a:pt x="224730" y="1043859"/>
                  <a:pt x="0" y="1016754"/>
                </a:cubicBezTo>
                <a:cubicBezTo>
                  <a:pt x="-8227" y="864387"/>
                  <a:pt x="-13658" y="669274"/>
                  <a:pt x="0" y="508377"/>
                </a:cubicBezTo>
                <a:cubicBezTo>
                  <a:pt x="13658" y="347480"/>
                  <a:pt x="20186" y="165565"/>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The Government </a:t>
            </a:r>
            <a:r>
              <a:rPr lang="en-GB" sz="1600" spc="50" dirty="0">
                <a:latin typeface="Century Gothic" panose="020B0502020202020204" pitchFamily="34" charset="0"/>
                <a:ea typeface="Lato" panose="020F0502020204030203" pitchFamily="34" charset="0"/>
                <a:cs typeface="Lato" panose="020F0502020204030203" pitchFamily="34" charset="0"/>
              </a:rPr>
              <a:t>have said that they are </a:t>
            </a:r>
            <a:r>
              <a:rPr lang="en-GB" sz="1600" b="1" spc="50" dirty="0">
                <a:latin typeface="Century Gothic" panose="020B0502020202020204" pitchFamily="34" charset="0"/>
                <a:ea typeface="Lato" panose="020F0502020204030203" pitchFamily="34" charset="0"/>
                <a:cs typeface="Lato" panose="020F0502020204030203" pitchFamily="34" charset="0"/>
              </a:rPr>
              <a:t>trying to take action </a:t>
            </a:r>
            <a:r>
              <a:rPr lang="en-GB" sz="1600" spc="50" dirty="0">
                <a:latin typeface="Century Gothic" panose="020B0502020202020204" pitchFamily="34" charset="0"/>
                <a:ea typeface="Lato" panose="020F0502020204030203" pitchFamily="34" charset="0"/>
                <a:cs typeface="Lato" panose="020F0502020204030203" pitchFamily="34" charset="0"/>
              </a:rPr>
              <a:t>to make things easier, but </a:t>
            </a:r>
            <a:r>
              <a:rPr lang="en-GB" sz="1600" b="1" spc="50" dirty="0">
                <a:latin typeface="Century Gothic" panose="020B0502020202020204" pitchFamily="34" charset="0"/>
                <a:ea typeface="Lato" panose="020F0502020204030203" pitchFamily="34" charset="0"/>
                <a:cs typeface="Lato" panose="020F0502020204030203" pitchFamily="34" charset="0"/>
              </a:rPr>
              <a:t>people</a:t>
            </a:r>
            <a:r>
              <a:rPr lang="en-GB" sz="1600" spc="50" dirty="0">
                <a:latin typeface="Century Gothic" panose="020B0502020202020204" pitchFamily="34" charset="0"/>
                <a:ea typeface="Lato" panose="020F0502020204030203" pitchFamily="34" charset="0"/>
                <a:cs typeface="Lato" panose="020F0502020204030203" pitchFamily="34" charset="0"/>
              </a:rPr>
              <a:t> are still having to </a:t>
            </a:r>
            <a:r>
              <a:rPr lang="en-GB" sz="1600" b="1" spc="50" dirty="0">
                <a:latin typeface="Century Gothic" panose="020B0502020202020204" pitchFamily="34" charset="0"/>
                <a:ea typeface="Lato" panose="020F0502020204030203" pitchFamily="34" charset="0"/>
                <a:cs typeface="Lato" panose="020F0502020204030203" pitchFamily="34" charset="0"/>
              </a:rPr>
              <a:t>think about how to spend </a:t>
            </a:r>
          </a:p>
          <a:p>
            <a:pPr algn="ctr"/>
            <a:r>
              <a:rPr lang="en-GB" sz="1600" b="1" spc="50" dirty="0">
                <a:latin typeface="Century Gothic" panose="020B0502020202020204" pitchFamily="34" charset="0"/>
                <a:ea typeface="Lato" panose="020F0502020204030203" pitchFamily="34" charset="0"/>
                <a:cs typeface="Lato" panose="020F0502020204030203" pitchFamily="34" charset="0"/>
              </a:rPr>
              <a:t>their money</a:t>
            </a:r>
            <a:r>
              <a:rPr lang="en-GB" sz="1600" spc="50" dirty="0">
                <a:latin typeface="Century Gothic" panose="020B0502020202020204" pitchFamily="34" charset="0"/>
                <a:ea typeface="Lato" panose="020F0502020204030203" pitchFamily="34" charset="0"/>
                <a:cs typeface="Lato" panose="020F0502020204030203" pitchFamily="34" charset="0"/>
              </a:rPr>
              <a:t>.</a:t>
            </a:r>
          </a:p>
        </p:txBody>
      </p:sp>
      <p:sp>
        <p:nvSpPr>
          <p:cNvPr id="6" name="TextBox 5">
            <a:extLst>
              <a:ext uri="{FF2B5EF4-FFF2-40B4-BE49-F238E27FC236}">
                <a16:creationId xmlns:a16="http://schemas.microsoft.com/office/drawing/2014/main" id="{75B2B332-8600-C1D9-5194-900F3650C858}"/>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25" name="TextBox 24">
            <a:extLst>
              <a:ext uri="{FF2B5EF4-FFF2-40B4-BE49-F238E27FC236}">
                <a16:creationId xmlns:a16="http://schemas.microsoft.com/office/drawing/2014/main" id="{1EBF377D-03D3-E72B-8DEC-7A3A1E733BDF}"/>
              </a:ext>
            </a:extLst>
          </p:cNvPr>
          <p:cNvSpPr txBox="1"/>
          <p:nvPr/>
        </p:nvSpPr>
        <p:spPr>
          <a:xfrm>
            <a:off x="215842"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29" name="TextBox 28">
            <a:extLst>
              <a:ext uri="{FF2B5EF4-FFF2-40B4-BE49-F238E27FC236}">
                <a16:creationId xmlns:a16="http://schemas.microsoft.com/office/drawing/2014/main" id="{1641F4BE-83A5-FBA5-EC6E-5B68A5F2DCAF}"/>
              </a:ext>
            </a:extLst>
          </p:cNvPr>
          <p:cNvSpPr txBox="1"/>
          <p:nvPr/>
        </p:nvSpPr>
        <p:spPr>
          <a:xfrm>
            <a:off x="6936520"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Wouldn’t</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32" name="TextBox 31">
            <a:extLst>
              <a:ext uri="{FF2B5EF4-FFF2-40B4-BE49-F238E27FC236}">
                <a16:creationId xmlns:a16="http://schemas.microsoft.com/office/drawing/2014/main" id="{D4AB97A3-D657-2C90-B097-0A4521D93DD0}"/>
              </a:ext>
            </a:extLst>
          </p:cNvPr>
          <p:cNvSpPr txBox="1"/>
          <p:nvPr/>
        </p:nvSpPr>
        <p:spPr>
          <a:xfrm>
            <a:off x="3459786" y="5464488"/>
            <a:ext cx="2224429" cy="798836"/>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Would a general election help? </a:t>
            </a:r>
          </a:p>
        </p:txBody>
      </p:sp>
      <p:grpSp>
        <p:nvGrpSpPr>
          <p:cNvPr id="3" name="Group 2">
            <a:extLst>
              <a:ext uri="{FF2B5EF4-FFF2-40B4-BE49-F238E27FC236}">
                <a16:creationId xmlns:a16="http://schemas.microsoft.com/office/drawing/2014/main" id="{0BBF16F5-A54F-2ADB-8CA1-D9447F6C1C65}"/>
              </a:ext>
            </a:extLst>
          </p:cNvPr>
          <p:cNvGrpSpPr/>
          <p:nvPr/>
        </p:nvGrpSpPr>
        <p:grpSpPr>
          <a:xfrm>
            <a:off x="462702" y="4722312"/>
            <a:ext cx="1497919" cy="1526436"/>
            <a:chOff x="-2784942" y="3961930"/>
            <a:chExt cx="1497919" cy="1526436"/>
          </a:xfrm>
          <a:effectLst>
            <a:outerShdw blurRad="63500" sx="102000" sy="102000" algn="ctr" rotWithShape="0">
              <a:prstClr val="black">
                <a:alpha val="40000"/>
              </a:prstClr>
            </a:outerShdw>
          </a:effectLst>
        </p:grpSpPr>
        <p:sp>
          <p:nvSpPr>
            <p:cNvPr id="7" name="Oval 6">
              <a:extLst>
                <a:ext uri="{FF2B5EF4-FFF2-40B4-BE49-F238E27FC236}">
                  <a16:creationId xmlns:a16="http://schemas.microsoft.com/office/drawing/2014/main" id="{9A75BF5F-C74D-1DC2-AE7F-A2700B668A0C}"/>
                </a:ext>
              </a:extLst>
            </p:cNvPr>
            <p:cNvSpPr/>
            <p:nvPr/>
          </p:nvSpPr>
          <p:spPr>
            <a:xfrm>
              <a:off x="-2784942" y="3961930"/>
              <a:ext cx="1497919" cy="1526436"/>
            </a:xfrm>
            <a:prstGeom prst="ellipse">
              <a:avLst/>
            </a:prstGeom>
            <a:solidFill>
              <a:schemeClr val="accent1"/>
            </a:solidFill>
            <a:ln w="28575">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effectLst>
                  <a:outerShdw blurRad="38100" dist="38100" dir="2700000" algn="tl">
                    <a:srgbClr val="000000">
                      <a:alpha val="43137"/>
                    </a:srgbClr>
                  </a:outerShdw>
                </a:effectLst>
              </a:endParaRPr>
            </a:p>
          </p:txBody>
        </p:sp>
        <p:pic>
          <p:nvPicPr>
            <p:cNvPr id="9" name="Graphic 8" descr="Thumbs up sign outline">
              <a:extLst>
                <a:ext uri="{FF2B5EF4-FFF2-40B4-BE49-F238E27FC236}">
                  <a16:creationId xmlns:a16="http://schemas.microsoft.com/office/drawing/2014/main" id="{E48B12FB-F8CF-074C-FD8B-C5547C765311}"/>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2605306" y="4105721"/>
              <a:ext cx="1138647" cy="1138647"/>
            </a:xfrm>
            <a:prstGeom prst="rect">
              <a:avLst/>
            </a:prstGeom>
            <a:effectLst/>
          </p:spPr>
        </p:pic>
      </p:grpSp>
      <p:grpSp>
        <p:nvGrpSpPr>
          <p:cNvPr id="10" name="Group 9">
            <a:extLst>
              <a:ext uri="{FF2B5EF4-FFF2-40B4-BE49-F238E27FC236}">
                <a16:creationId xmlns:a16="http://schemas.microsoft.com/office/drawing/2014/main" id="{4609C897-5DB6-DF8C-C1C8-A6E4BE3DDD66}"/>
              </a:ext>
            </a:extLst>
          </p:cNvPr>
          <p:cNvGrpSpPr/>
          <p:nvPr/>
        </p:nvGrpSpPr>
        <p:grpSpPr>
          <a:xfrm>
            <a:off x="7183380" y="4734321"/>
            <a:ext cx="1497919" cy="1526436"/>
            <a:chOff x="11187070" y="4273463"/>
            <a:chExt cx="1497919" cy="1526436"/>
          </a:xfrm>
          <a:effectLst>
            <a:outerShdw blurRad="63500" sx="102000" sy="102000" algn="ctr" rotWithShape="0">
              <a:prstClr val="black">
                <a:alpha val="40000"/>
              </a:prstClr>
            </a:outerShdw>
          </a:effectLst>
        </p:grpSpPr>
        <p:sp>
          <p:nvSpPr>
            <p:cNvPr id="11" name="Oval 10">
              <a:extLst>
                <a:ext uri="{FF2B5EF4-FFF2-40B4-BE49-F238E27FC236}">
                  <a16:creationId xmlns:a16="http://schemas.microsoft.com/office/drawing/2014/main" id="{33BA8714-9CD8-4060-A53C-2D507A4EFDFF}"/>
                </a:ext>
              </a:extLst>
            </p:cNvPr>
            <p:cNvSpPr/>
            <p:nvPr/>
          </p:nvSpPr>
          <p:spPr>
            <a:xfrm>
              <a:off x="11187070" y="4273463"/>
              <a:ext cx="1497919" cy="1526436"/>
            </a:xfrm>
            <a:prstGeom prst="ellipse">
              <a:avLst/>
            </a:prstGeom>
            <a:solidFill>
              <a:schemeClr val="accent4"/>
            </a:solidFill>
            <a:ln w="28575">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Graphic 11" descr="Thumbs up sign outline">
              <a:extLst>
                <a:ext uri="{FF2B5EF4-FFF2-40B4-BE49-F238E27FC236}">
                  <a16:creationId xmlns:a16="http://schemas.microsoft.com/office/drawing/2014/main" id="{C11864EC-A8C0-3EC8-0C4D-41109B88BFCE}"/>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rot="10800000">
              <a:off x="11366706" y="4504936"/>
              <a:ext cx="1138647" cy="1138647"/>
            </a:xfrm>
            <a:prstGeom prst="rect">
              <a:avLst/>
            </a:prstGeom>
            <a:effectLst/>
          </p:spPr>
        </p:pic>
      </p:grpSp>
      <p:sp>
        <p:nvSpPr>
          <p:cNvPr id="17" name="TextBox 16"/>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1669671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par>
                                <p:cTn id="23" presetID="10"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5" grpId="0"/>
      <p:bldP spid="29" grpId="0"/>
      <p:bldP spid="3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28A0092B-C50C-407E-A947-70E740481C1C}">
                <a14:useLocalDpi xmlns:a14="http://schemas.microsoft.com/office/drawing/2010/main"/>
              </a:ext>
            </a:extLst>
          </a:blip>
          <a:srcRect/>
          <a:stretch>
            <a:fillRect t="11000"/>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189C6EE-E406-5104-F8C4-3A60ADE25358}"/>
              </a:ext>
            </a:extLst>
          </p:cNvPr>
          <p:cNvSpPr/>
          <p:nvPr/>
        </p:nvSpPr>
        <p:spPr>
          <a:xfrm>
            <a:off x="-13249"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4" name="TextBox 3">
            <a:extLst>
              <a:ext uri="{FF2B5EF4-FFF2-40B4-BE49-F238E27FC236}">
                <a16:creationId xmlns:a16="http://schemas.microsoft.com/office/drawing/2014/main" id="{6C31C420-96C8-A5C2-2D97-8686030C3DD1}"/>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8" name="TextBox 7">
            <a:extLst>
              <a:ext uri="{FF2B5EF4-FFF2-40B4-BE49-F238E27FC236}">
                <a16:creationId xmlns:a16="http://schemas.microsoft.com/office/drawing/2014/main" id="{701BD07C-AC45-47FA-C2AE-AFE6CB6A7287}"/>
              </a:ext>
            </a:extLst>
          </p:cNvPr>
          <p:cNvSpPr txBox="1"/>
          <p:nvPr/>
        </p:nvSpPr>
        <p:spPr>
          <a:xfrm>
            <a:off x="1013289" y="1112187"/>
            <a:ext cx="7117422" cy="923330"/>
          </a:xfrm>
          <a:prstGeom prst="rect">
            <a:avLst/>
          </a:prstGeom>
          <a:noFill/>
          <a:effectLst/>
        </p:spPr>
        <p:txBody>
          <a:bodyPr wrap="square" rtlCol="0" anchor="ctr">
            <a:spAutoFit/>
          </a:bodyPr>
          <a:lstStyle/>
          <a:p>
            <a:pPr algn="ctr"/>
            <a:r>
              <a:rPr lang="en-GB" sz="5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Concrete in schools</a:t>
            </a:r>
          </a:p>
        </p:txBody>
      </p:sp>
      <p:sp>
        <p:nvSpPr>
          <p:cNvPr id="7" name="TextBox 6"/>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4236302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lum/>
            <a:extLst>
              <a:ext uri="{28A0092B-C50C-407E-A947-70E740481C1C}">
                <a14:useLocalDpi xmlns:a14="http://schemas.microsoft.com/office/drawing/2010/main"/>
              </a:ext>
            </a:extLst>
          </a:blip>
          <a:srcRect/>
          <a:stretch>
            <a:fillRect t="11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AE90321-526C-05D1-9EBC-450D03133F23}"/>
              </a:ext>
            </a:extLst>
          </p:cNvPr>
          <p:cNvSpPr/>
          <p:nvPr/>
        </p:nvSpPr>
        <p:spPr>
          <a:xfrm>
            <a:off x="-13249"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6" name="TextBox 5">
            <a:extLst>
              <a:ext uri="{FF2B5EF4-FFF2-40B4-BE49-F238E27FC236}">
                <a16:creationId xmlns:a16="http://schemas.microsoft.com/office/drawing/2014/main" id="{4348A767-9A46-E127-D49C-6FF10851B4B6}"/>
              </a:ext>
            </a:extLst>
          </p:cNvPr>
          <p:cNvSpPr txBox="1"/>
          <p:nvPr/>
        </p:nvSpPr>
        <p:spPr>
          <a:xfrm>
            <a:off x="305830" y="1105121"/>
            <a:ext cx="3371648" cy="1016754"/>
          </a:xfrm>
          <a:custGeom>
            <a:avLst/>
            <a:gdLst>
              <a:gd name="connsiteX0" fmla="*/ 0 w 3371648"/>
              <a:gd name="connsiteY0" fmla="*/ 0 h 1016754"/>
              <a:gd name="connsiteX1" fmla="*/ 674330 w 3371648"/>
              <a:gd name="connsiteY1" fmla="*/ 0 h 1016754"/>
              <a:gd name="connsiteX2" fmla="*/ 1247510 w 3371648"/>
              <a:gd name="connsiteY2" fmla="*/ 0 h 1016754"/>
              <a:gd name="connsiteX3" fmla="*/ 1989272 w 3371648"/>
              <a:gd name="connsiteY3" fmla="*/ 0 h 1016754"/>
              <a:gd name="connsiteX4" fmla="*/ 2731035 w 3371648"/>
              <a:gd name="connsiteY4" fmla="*/ 0 h 1016754"/>
              <a:gd name="connsiteX5" fmla="*/ 3371648 w 3371648"/>
              <a:gd name="connsiteY5" fmla="*/ 0 h 1016754"/>
              <a:gd name="connsiteX6" fmla="*/ 3371648 w 3371648"/>
              <a:gd name="connsiteY6" fmla="*/ 477874 h 1016754"/>
              <a:gd name="connsiteX7" fmla="*/ 3371648 w 3371648"/>
              <a:gd name="connsiteY7" fmla="*/ 1016754 h 1016754"/>
              <a:gd name="connsiteX8" fmla="*/ 2663602 w 3371648"/>
              <a:gd name="connsiteY8" fmla="*/ 1016754 h 1016754"/>
              <a:gd name="connsiteX9" fmla="*/ 2056705 w 3371648"/>
              <a:gd name="connsiteY9" fmla="*/ 1016754 h 1016754"/>
              <a:gd name="connsiteX10" fmla="*/ 1314943 w 3371648"/>
              <a:gd name="connsiteY10" fmla="*/ 1016754 h 1016754"/>
              <a:gd name="connsiteX11" fmla="*/ 674330 w 3371648"/>
              <a:gd name="connsiteY11" fmla="*/ 1016754 h 1016754"/>
              <a:gd name="connsiteX12" fmla="*/ 0 w 3371648"/>
              <a:gd name="connsiteY12" fmla="*/ 1016754 h 1016754"/>
              <a:gd name="connsiteX13" fmla="*/ 0 w 3371648"/>
              <a:gd name="connsiteY13" fmla="*/ 538880 h 1016754"/>
              <a:gd name="connsiteX14" fmla="*/ 0 w 3371648"/>
              <a:gd name="connsiteY14" fmla="*/ 0 h 1016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371648" h="1016754" extrusionOk="0">
                <a:moveTo>
                  <a:pt x="0" y="0"/>
                </a:moveTo>
                <a:cubicBezTo>
                  <a:pt x="284683" y="8676"/>
                  <a:pt x="403268" y="17739"/>
                  <a:pt x="674330" y="0"/>
                </a:cubicBezTo>
                <a:cubicBezTo>
                  <a:pt x="945392" y="-17739"/>
                  <a:pt x="1008166" y="15270"/>
                  <a:pt x="1247510" y="0"/>
                </a:cubicBezTo>
                <a:cubicBezTo>
                  <a:pt x="1486854" y="-15270"/>
                  <a:pt x="1680468" y="8572"/>
                  <a:pt x="1989272" y="0"/>
                </a:cubicBezTo>
                <a:cubicBezTo>
                  <a:pt x="2298076" y="-8572"/>
                  <a:pt x="2415832" y="-28470"/>
                  <a:pt x="2731035" y="0"/>
                </a:cubicBezTo>
                <a:cubicBezTo>
                  <a:pt x="3046238" y="28470"/>
                  <a:pt x="3118569" y="12662"/>
                  <a:pt x="3371648" y="0"/>
                </a:cubicBezTo>
                <a:cubicBezTo>
                  <a:pt x="3379982" y="148022"/>
                  <a:pt x="3353395" y="245707"/>
                  <a:pt x="3371648" y="477874"/>
                </a:cubicBezTo>
                <a:cubicBezTo>
                  <a:pt x="3389901" y="710041"/>
                  <a:pt x="3349593" y="789559"/>
                  <a:pt x="3371648" y="1016754"/>
                </a:cubicBezTo>
                <a:cubicBezTo>
                  <a:pt x="3122066" y="1034604"/>
                  <a:pt x="2894374" y="1008831"/>
                  <a:pt x="2663602" y="1016754"/>
                </a:cubicBezTo>
                <a:cubicBezTo>
                  <a:pt x="2432830" y="1024677"/>
                  <a:pt x="2266883" y="1008850"/>
                  <a:pt x="2056705" y="1016754"/>
                </a:cubicBezTo>
                <a:cubicBezTo>
                  <a:pt x="1846527" y="1024658"/>
                  <a:pt x="1524848" y="1004123"/>
                  <a:pt x="1314943" y="1016754"/>
                </a:cubicBezTo>
                <a:cubicBezTo>
                  <a:pt x="1105038" y="1029385"/>
                  <a:pt x="826929" y="998998"/>
                  <a:pt x="674330" y="1016754"/>
                </a:cubicBezTo>
                <a:cubicBezTo>
                  <a:pt x="521731" y="1034510"/>
                  <a:pt x="145175" y="1016402"/>
                  <a:pt x="0" y="1016754"/>
                </a:cubicBezTo>
                <a:cubicBezTo>
                  <a:pt x="-17865" y="852358"/>
                  <a:pt x="3254" y="736187"/>
                  <a:pt x="0" y="538880"/>
                </a:cubicBezTo>
                <a:cubicBezTo>
                  <a:pt x="-3254" y="341573"/>
                  <a:pt x="-967" y="216948"/>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174 schools </a:t>
            </a:r>
            <a:r>
              <a:rPr lang="en-GB" sz="1600" spc="50" dirty="0">
                <a:latin typeface="Century Gothic" panose="020B0502020202020204" pitchFamily="34" charset="0"/>
                <a:ea typeface="Lato" panose="020F0502020204030203" pitchFamily="34" charset="0"/>
                <a:cs typeface="Lato" panose="020F0502020204030203" pitchFamily="34" charset="0"/>
              </a:rPr>
              <a:t>in </a:t>
            </a:r>
            <a:r>
              <a:rPr lang="en-GB" sz="1600" b="1" spc="50" dirty="0">
                <a:latin typeface="Century Gothic" panose="020B0502020202020204" pitchFamily="34" charset="0"/>
                <a:ea typeface="Lato" panose="020F0502020204030203" pitchFamily="34" charset="0"/>
                <a:cs typeface="Lato" panose="020F0502020204030203" pitchFamily="34" charset="0"/>
              </a:rPr>
              <a:t>England</a:t>
            </a:r>
            <a:r>
              <a:rPr lang="en-GB" sz="1600" spc="50" dirty="0">
                <a:latin typeface="Century Gothic" panose="020B0502020202020204" pitchFamily="34" charset="0"/>
                <a:ea typeface="Lato" panose="020F0502020204030203" pitchFamily="34" charset="0"/>
                <a:cs typeface="Lato" panose="020F0502020204030203" pitchFamily="34" charset="0"/>
              </a:rPr>
              <a:t> have been found to have a </a:t>
            </a:r>
            <a:r>
              <a:rPr lang="en-GB" sz="1600" b="1" spc="50" dirty="0">
                <a:latin typeface="Century Gothic" panose="020B0502020202020204" pitchFamily="34" charset="0"/>
                <a:ea typeface="Lato" panose="020F0502020204030203" pitchFamily="34" charset="0"/>
                <a:cs typeface="Lato" panose="020F0502020204030203" pitchFamily="34" charset="0"/>
              </a:rPr>
              <a:t>type of concrete</a:t>
            </a:r>
            <a:r>
              <a:rPr lang="en-GB" sz="1600" spc="50" dirty="0">
                <a:latin typeface="Century Gothic" panose="020B0502020202020204" pitchFamily="34" charset="0"/>
                <a:ea typeface="Lato" panose="020F0502020204030203" pitchFamily="34" charset="0"/>
                <a:cs typeface="Lato" panose="020F0502020204030203" pitchFamily="34" charset="0"/>
              </a:rPr>
              <a:t> (RAAC) that could be </a:t>
            </a:r>
            <a:r>
              <a:rPr lang="en-GB" sz="1600" b="1" spc="50" dirty="0">
                <a:latin typeface="Century Gothic" panose="020B0502020202020204" pitchFamily="34" charset="0"/>
                <a:ea typeface="Lato" panose="020F0502020204030203" pitchFamily="34" charset="0"/>
                <a:cs typeface="Lato" panose="020F0502020204030203" pitchFamily="34" charset="0"/>
              </a:rPr>
              <a:t>unsafe</a:t>
            </a:r>
            <a:r>
              <a:rPr lang="en-GB" sz="1600" spc="50" dirty="0">
                <a:latin typeface="Century Gothic" panose="020B0502020202020204" pitchFamily="34" charset="0"/>
                <a:ea typeface="Lato" panose="020F0502020204030203" pitchFamily="34" charset="0"/>
                <a:cs typeface="Lato" panose="020F0502020204030203" pitchFamily="34" charset="0"/>
              </a:rPr>
              <a:t>.</a:t>
            </a:r>
          </a:p>
        </p:txBody>
      </p:sp>
      <p:sp>
        <p:nvSpPr>
          <p:cNvPr id="7" name="TextBox 6">
            <a:extLst>
              <a:ext uri="{FF2B5EF4-FFF2-40B4-BE49-F238E27FC236}">
                <a16:creationId xmlns:a16="http://schemas.microsoft.com/office/drawing/2014/main" id="{E540691A-8D00-55F8-EEE0-EBC189BDBE40}"/>
              </a:ext>
            </a:extLst>
          </p:cNvPr>
          <p:cNvSpPr txBox="1"/>
          <p:nvPr/>
        </p:nvSpPr>
        <p:spPr>
          <a:xfrm>
            <a:off x="3955774" y="1110220"/>
            <a:ext cx="4900889" cy="1016754"/>
          </a:xfrm>
          <a:custGeom>
            <a:avLst/>
            <a:gdLst>
              <a:gd name="connsiteX0" fmla="*/ 0 w 4900889"/>
              <a:gd name="connsiteY0" fmla="*/ 0 h 1016754"/>
              <a:gd name="connsiteX1" fmla="*/ 612611 w 4900889"/>
              <a:gd name="connsiteY1" fmla="*/ 0 h 1016754"/>
              <a:gd name="connsiteX2" fmla="*/ 1078196 w 4900889"/>
              <a:gd name="connsiteY2" fmla="*/ 0 h 1016754"/>
              <a:gd name="connsiteX3" fmla="*/ 1788824 w 4900889"/>
              <a:gd name="connsiteY3" fmla="*/ 0 h 1016754"/>
              <a:gd name="connsiteX4" fmla="*/ 2499453 w 4900889"/>
              <a:gd name="connsiteY4" fmla="*/ 0 h 1016754"/>
              <a:gd name="connsiteX5" fmla="*/ 3112065 w 4900889"/>
              <a:gd name="connsiteY5" fmla="*/ 0 h 1016754"/>
              <a:gd name="connsiteX6" fmla="*/ 3577649 w 4900889"/>
              <a:gd name="connsiteY6" fmla="*/ 0 h 1016754"/>
              <a:gd name="connsiteX7" fmla="*/ 4239269 w 4900889"/>
              <a:gd name="connsiteY7" fmla="*/ 0 h 1016754"/>
              <a:gd name="connsiteX8" fmla="*/ 4900889 w 4900889"/>
              <a:gd name="connsiteY8" fmla="*/ 0 h 1016754"/>
              <a:gd name="connsiteX9" fmla="*/ 4900889 w 4900889"/>
              <a:gd name="connsiteY9" fmla="*/ 508377 h 1016754"/>
              <a:gd name="connsiteX10" fmla="*/ 4900889 w 4900889"/>
              <a:gd name="connsiteY10" fmla="*/ 1016754 h 1016754"/>
              <a:gd name="connsiteX11" fmla="*/ 4190260 w 4900889"/>
              <a:gd name="connsiteY11" fmla="*/ 1016754 h 1016754"/>
              <a:gd name="connsiteX12" fmla="*/ 3675667 w 4900889"/>
              <a:gd name="connsiteY12" fmla="*/ 1016754 h 1016754"/>
              <a:gd name="connsiteX13" fmla="*/ 3210082 w 4900889"/>
              <a:gd name="connsiteY13" fmla="*/ 1016754 h 1016754"/>
              <a:gd name="connsiteX14" fmla="*/ 2646480 w 4900889"/>
              <a:gd name="connsiteY14" fmla="*/ 1016754 h 1016754"/>
              <a:gd name="connsiteX15" fmla="*/ 2033869 w 4900889"/>
              <a:gd name="connsiteY15" fmla="*/ 1016754 h 1016754"/>
              <a:gd name="connsiteX16" fmla="*/ 1372249 w 4900889"/>
              <a:gd name="connsiteY16" fmla="*/ 1016754 h 1016754"/>
              <a:gd name="connsiteX17" fmla="*/ 906664 w 4900889"/>
              <a:gd name="connsiteY17" fmla="*/ 1016754 h 1016754"/>
              <a:gd name="connsiteX18" fmla="*/ 0 w 4900889"/>
              <a:gd name="connsiteY18" fmla="*/ 1016754 h 1016754"/>
              <a:gd name="connsiteX19" fmla="*/ 0 w 4900889"/>
              <a:gd name="connsiteY19" fmla="*/ 508377 h 1016754"/>
              <a:gd name="connsiteX20" fmla="*/ 0 w 4900889"/>
              <a:gd name="connsiteY20" fmla="*/ 0 h 1016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900889" h="1016754" extrusionOk="0">
                <a:moveTo>
                  <a:pt x="0" y="0"/>
                </a:moveTo>
                <a:cubicBezTo>
                  <a:pt x="283919" y="-3719"/>
                  <a:pt x="439819" y="13943"/>
                  <a:pt x="612611" y="0"/>
                </a:cubicBezTo>
                <a:cubicBezTo>
                  <a:pt x="785403" y="-13943"/>
                  <a:pt x="968678" y="-10835"/>
                  <a:pt x="1078196" y="0"/>
                </a:cubicBezTo>
                <a:cubicBezTo>
                  <a:pt x="1187715" y="10835"/>
                  <a:pt x="1496430" y="-10089"/>
                  <a:pt x="1788824" y="0"/>
                </a:cubicBezTo>
                <a:cubicBezTo>
                  <a:pt x="2081218" y="10089"/>
                  <a:pt x="2265205" y="-12537"/>
                  <a:pt x="2499453" y="0"/>
                </a:cubicBezTo>
                <a:cubicBezTo>
                  <a:pt x="2733701" y="12537"/>
                  <a:pt x="2839912" y="-4879"/>
                  <a:pt x="3112065" y="0"/>
                </a:cubicBezTo>
                <a:cubicBezTo>
                  <a:pt x="3384218" y="4879"/>
                  <a:pt x="3383539" y="20772"/>
                  <a:pt x="3577649" y="0"/>
                </a:cubicBezTo>
                <a:cubicBezTo>
                  <a:pt x="3771759" y="-20772"/>
                  <a:pt x="3962372" y="5987"/>
                  <a:pt x="4239269" y="0"/>
                </a:cubicBezTo>
                <a:cubicBezTo>
                  <a:pt x="4516166" y="-5987"/>
                  <a:pt x="4756315" y="31927"/>
                  <a:pt x="4900889" y="0"/>
                </a:cubicBezTo>
                <a:cubicBezTo>
                  <a:pt x="4923710" y="188831"/>
                  <a:pt x="4894720" y="297214"/>
                  <a:pt x="4900889" y="508377"/>
                </a:cubicBezTo>
                <a:cubicBezTo>
                  <a:pt x="4907058" y="719540"/>
                  <a:pt x="4875602" y="811807"/>
                  <a:pt x="4900889" y="1016754"/>
                </a:cubicBezTo>
                <a:cubicBezTo>
                  <a:pt x="4737864" y="996939"/>
                  <a:pt x="4441698" y="1009816"/>
                  <a:pt x="4190260" y="1016754"/>
                </a:cubicBezTo>
                <a:cubicBezTo>
                  <a:pt x="3938822" y="1023692"/>
                  <a:pt x="3912595" y="998309"/>
                  <a:pt x="3675667" y="1016754"/>
                </a:cubicBezTo>
                <a:cubicBezTo>
                  <a:pt x="3438739" y="1035199"/>
                  <a:pt x="3393048" y="994883"/>
                  <a:pt x="3210082" y="1016754"/>
                </a:cubicBezTo>
                <a:cubicBezTo>
                  <a:pt x="3027117" y="1038625"/>
                  <a:pt x="2793095" y="1043195"/>
                  <a:pt x="2646480" y="1016754"/>
                </a:cubicBezTo>
                <a:cubicBezTo>
                  <a:pt x="2499865" y="990313"/>
                  <a:pt x="2324391" y="1024976"/>
                  <a:pt x="2033869" y="1016754"/>
                </a:cubicBezTo>
                <a:cubicBezTo>
                  <a:pt x="1743347" y="1008532"/>
                  <a:pt x="1514567" y="1038540"/>
                  <a:pt x="1372249" y="1016754"/>
                </a:cubicBezTo>
                <a:cubicBezTo>
                  <a:pt x="1229931" y="994968"/>
                  <a:pt x="1086403" y="1031679"/>
                  <a:pt x="906664" y="1016754"/>
                </a:cubicBezTo>
                <a:cubicBezTo>
                  <a:pt x="726926" y="1001829"/>
                  <a:pt x="295878" y="1050338"/>
                  <a:pt x="0" y="1016754"/>
                </a:cubicBezTo>
                <a:cubicBezTo>
                  <a:pt x="-8227" y="864387"/>
                  <a:pt x="-13658" y="669274"/>
                  <a:pt x="0" y="508377"/>
                </a:cubicBezTo>
                <a:cubicBezTo>
                  <a:pt x="13658" y="347480"/>
                  <a:pt x="20186" y="165565"/>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spc="50" dirty="0">
                <a:latin typeface="Century Gothic" panose="020B0502020202020204" pitchFamily="34" charset="0"/>
                <a:ea typeface="Lato" panose="020F0502020204030203" pitchFamily="34" charset="0"/>
                <a:cs typeface="Lato" panose="020F0502020204030203" pitchFamily="34" charset="0"/>
              </a:rPr>
              <a:t>Any </a:t>
            </a:r>
            <a:r>
              <a:rPr lang="en-GB" sz="1600" b="1" spc="50" dirty="0">
                <a:latin typeface="Century Gothic" panose="020B0502020202020204" pitchFamily="34" charset="0"/>
                <a:ea typeface="Lato" panose="020F0502020204030203" pitchFamily="34" charset="0"/>
                <a:cs typeface="Lato" panose="020F0502020204030203" pitchFamily="34" charset="0"/>
              </a:rPr>
              <a:t>areas of buildings </a:t>
            </a:r>
            <a:r>
              <a:rPr lang="en-GB" sz="1600" spc="50" dirty="0">
                <a:latin typeface="Century Gothic" panose="020B0502020202020204" pitchFamily="34" charset="0"/>
                <a:ea typeface="Lato" panose="020F0502020204030203" pitchFamily="34" charset="0"/>
                <a:cs typeface="Lato" panose="020F0502020204030203" pitchFamily="34" charset="0"/>
              </a:rPr>
              <a:t>that have RAAC have been </a:t>
            </a:r>
            <a:r>
              <a:rPr lang="en-GB" sz="1600" b="1" spc="50" dirty="0">
                <a:latin typeface="Century Gothic" panose="020B0502020202020204" pitchFamily="34" charset="0"/>
                <a:ea typeface="Lato" panose="020F0502020204030203" pitchFamily="34" charset="0"/>
                <a:cs typeface="Lato" panose="020F0502020204030203" pitchFamily="34" charset="0"/>
              </a:rPr>
              <a:t>closed while they are fixed</a:t>
            </a:r>
            <a:r>
              <a:rPr lang="en-GB" sz="1600" spc="50" dirty="0">
                <a:latin typeface="Century Gothic" panose="020B0502020202020204" pitchFamily="34" charset="0"/>
                <a:ea typeface="Lato" panose="020F0502020204030203" pitchFamily="34" charset="0"/>
                <a:cs typeface="Lato" panose="020F0502020204030203" pitchFamily="34" charset="0"/>
              </a:rPr>
              <a:t>, so pupils are working in </a:t>
            </a:r>
            <a:r>
              <a:rPr lang="en-GB" sz="1600" b="1" spc="50" dirty="0">
                <a:latin typeface="Century Gothic" panose="020B0502020202020204" pitchFamily="34" charset="0"/>
                <a:ea typeface="Lato" panose="020F0502020204030203" pitchFamily="34" charset="0"/>
                <a:cs typeface="Lato" panose="020F0502020204030203" pitchFamily="34" charset="0"/>
              </a:rPr>
              <a:t>other</a:t>
            </a:r>
            <a:r>
              <a:rPr lang="en-GB" sz="1600" spc="50" dirty="0">
                <a:latin typeface="Century Gothic" panose="020B0502020202020204" pitchFamily="34" charset="0"/>
                <a:ea typeface="Lato" panose="020F0502020204030203" pitchFamily="34" charset="0"/>
                <a:cs typeface="Lato" panose="020F0502020204030203" pitchFamily="34" charset="0"/>
              </a:rPr>
              <a:t> </a:t>
            </a:r>
            <a:r>
              <a:rPr lang="en-GB" sz="1600" b="1" spc="50" dirty="0">
                <a:latin typeface="Century Gothic" panose="020B0502020202020204" pitchFamily="34" charset="0"/>
                <a:ea typeface="Lato" panose="020F0502020204030203" pitchFamily="34" charset="0"/>
                <a:cs typeface="Lato" panose="020F0502020204030203" pitchFamily="34" charset="0"/>
              </a:rPr>
              <a:t>classrooms</a:t>
            </a:r>
            <a:r>
              <a:rPr lang="en-GB" sz="1600" spc="50" dirty="0">
                <a:latin typeface="Century Gothic" panose="020B0502020202020204" pitchFamily="34" charset="0"/>
                <a:ea typeface="Lato" panose="020F0502020204030203" pitchFamily="34" charset="0"/>
                <a:cs typeface="Lato" panose="020F0502020204030203" pitchFamily="34" charset="0"/>
              </a:rPr>
              <a:t>, </a:t>
            </a:r>
            <a:r>
              <a:rPr lang="en-GB" sz="1600" b="1" spc="50" dirty="0">
                <a:latin typeface="Century Gothic" panose="020B0502020202020204" pitchFamily="34" charset="0"/>
                <a:ea typeface="Lato" panose="020F0502020204030203" pitchFamily="34" charset="0"/>
                <a:cs typeface="Lato" panose="020F0502020204030203" pitchFamily="34" charset="0"/>
              </a:rPr>
              <a:t>buildings</a:t>
            </a:r>
            <a:r>
              <a:rPr lang="en-GB" sz="1600" spc="50" dirty="0">
                <a:latin typeface="Century Gothic" panose="020B0502020202020204" pitchFamily="34" charset="0"/>
                <a:ea typeface="Lato" panose="020F0502020204030203" pitchFamily="34" charset="0"/>
                <a:cs typeface="Lato" panose="020F0502020204030203" pitchFamily="34" charset="0"/>
              </a:rPr>
              <a:t> </a:t>
            </a:r>
          </a:p>
          <a:p>
            <a:pPr algn="ctr"/>
            <a:r>
              <a:rPr lang="en-GB" sz="1600" spc="50" dirty="0">
                <a:latin typeface="Century Gothic" panose="020B0502020202020204" pitchFamily="34" charset="0"/>
                <a:ea typeface="Lato" panose="020F0502020204030203" pitchFamily="34" charset="0"/>
                <a:cs typeface="Lato" panose="020F0502020204030203" pitchFamily="34" charset="0"/>
              </a:rPr>
              <a:t>or from </a:t>
            </a:r>
            <a:r>
              <a:rPr lang="en-GB" sz="1600" b="1" spc="50" dirty="0">
                <a:latin typeface="Century Gothic" panose="020B0502020202020204" pitchFamily="34" charset="0"/>
                <a:ea typeface="Lato" panose="020F0502020204030203" pitchFamily="34" charset="0"/>
                <a:cs typeface="Lato" panose="020F0502020204030203" pitchFamily="34" charset="0"/>
              </a:rPr>
              <a:t>home</a:t>
            </a:r>
            <a:r>
              <a:rPr lang="en-GB" sz="1600" spc="50" dirty="0">
                <a:latin typeface="Century Gothic" panose="020B0502020202020204" pitchFamily="34" charset="0"/>
                <a:ea typeface="Lato" panose="020F0502020204030203" pitchFamily="34" charset="0"/>
                <a:cs typeface="Lato" panose="020F0502020204030203" pitchFamily="34" charset="0"/>
              </a:rPr>
              <a:t>.</a:t>
            </a:r>
          </a:p>
        </p:txBody>
      </p:sp>
      <p:sp>
        <p:nvSpPr>
          <p:cNvPr id="8" name="TextBox 7">
            <a:extLst>
              <a:ext uri="{FF2B5EF4-FFF2-40B4-BE49-F238E27FC236}">
                <a16:creationId xmlns:a16="http://schemas.microsoft.com/office/drawing/2014/main" id="{78059307-56C2-54D1-2FA3-A75DA3A9B97A}"/>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25" name="TextBox 24">
            <a:extLst>
              <a:ext uri="{FF2B5EF4-FFF2-40B4-BE49-F238E27FC236}">
                <a16:creationId xmlns:a16="http://schemas.microsoft.com/office/drawing/2014/main" id="{1E0CA0F5-9FC7-4E64-24CC-0D8CCE74BE35}"/>
              </a:ext>
            </a:extLst>
          </p:cNvPr>
          <p:cNvSpPr txBox="1"/>
          <p:nvPr/>
        </p:nvSpPr>
        <p:spPr>
          <a:xfrm>
            <a:off x="215842"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26" name="TextBox 25">
            <a:extLst>
              <a:ext uri="{FF2B5EF4-FFF2-40B4-BE49-F238E27FC236}">
                <a16:creationId xmlns:a16="http://schemas.microsoft.com/office/drawing/2014/main" id="{40B6D04F-9473-9B7B-9018-F64176041DC2}"/>
              </a:ext>
            </a:extLst>
          </p:cNvPr>
          <p:cNvSpPr txBox="1"/>
          <p:nvPr/>
        </p:nvSpPr>
        <p:spPr>
          <a:xfrm>
            <a:off x="6936520"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Wouldn’t</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3" name="TextBox 2">
            <a:extLst>
              <a:ext uri="{FF2B5EF4-FFF2-40B4-BE49-F238E27FC236}">
                <a16:creationId xmlns:a16="http://schemas.microsoft.com/office/drawing/2014/main" id="{AE43F4CF-26A2-5BBC-AC0D-E9D8B5E53BFB}"/>
              </a:ext>
            </a:extLst>
          </p:cNvPr>
          <p:cNvSpPr txBox="1"/>
          <p:nvPr/>
        </p:nvSpPr>
        <p:spPr>
          <a:xfrm>
            <a:off x="3459786" y="5464488"/>
            <a:ext cx="2224429" cy="798836"/>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Would a general election help? </a:t>
            </a:r>
          </a:p>
        </p:txBody>
      </p:sp>
      <p:grpSp>
        <p:nvGrpSpPr>
          <p:cNvPr id="14" name="Group 13">
            <a:extLst>
              <a:ext uri="{FF2B5EF4-FFF2-40B4-BE49-F238E27FC236}">
                <a16:creationId xmlns:a16="http://schemas.microsoft.com/office/drawing/2014/main" id="{4DBA79B9-E938-8647-CD99-F74E61F116CA}"/>
              </a:ext>
            </a:extLst>
          </p:cNvPr>
          <p:cNvGrpSpPr/>
          <p:nvPr/>
        </p:nvGrpSpPr>
        <p:grpSpPr>
          <a:xfrm>
            <a:off x="462702" y="4722312"/>
            <a:ext cx="1497919" cy="1526436"/>
            <a:chOff x="-2784942" y="3961930"/>
            <a:chExt cx="1497919" cy="1526436"/>
          </a:xfrm>
          <a:effectLst>
            <a:outerShdw blurRad="63500" sx="102000" sy="102000" algn="ctr" rotWithShape="0">
              <a:prstClr val="black">
                <a:alpha val="40000"/>
              </a:prstClr>
            </a:outerShdw>
          </a:effectLst>
        </p:grpSpPr>
        <p:sp>
          <p:nvSpPr>
            <p:cNvPr id="15" name="Oval 14">
              <a:extLst>
                <a:ext uri="{FF2B5EF4-FFF2-40B4-BE49-F238E27FC236}">
                  <a16:creationId xmlns:a16="http://schemas.microsoft.com/office/drawing/2014/main" id="{4EB0AFB9-2CFE-9D24-2BF5-17CB47D6F9D3}"/>
                </a:ext>
              </a:extLst>
            </p:cNvPr>
            <p:cNvSpPr/>
            <p:nvPr/>
          </p:nvSpPr>
          <p:spPr>
            <a:xfrm>
              <a:off x="-2784942" y="3961930"/>
              <a:ext cx="1497919" cy="1526436"/>
            </a:xfrm>
            <a:prstGeom prst="ellipse">
              <a:avLst/>
            </a:prstGeom>
            <a:solidFill>
              <a:schemeClr val="accent1"/>
            </a:solidFill>
            <a:ln w="28575">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effectLst>
                  <a:outerShdw blurRad="38100" dist="38100" dir="2700000" algn="tl">
                    <a:srgbClr val="000000">
                      <a:alpha val="43137"/>
                    </a:srgbClr>
                  </a:outerShdw>
                </a:effectLst>
              </a:endParaRPr>
            </a:p>
          </p:txBody>
        </p:sp>
        <p:pic>
          <p:nvPicPr>
            <p:cNvPr id="16" name="Graphic 15" descr="Thumbs up sign outline">
              <a:extLst>
                <a:ext uri="{FF2B5EF4-FFF2-40B4-BE49-F238E27FC236}">
                  <a16:creationId xmlns:a16="http://schemas.microsoft.com/office/drawing/2014/main" id="{00710263-98C7-5517-9E7E-2CF0946550B1}"/>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2605306" y="4105721"/>
              <a:ext cx="1138647" cy="1138647"/>
            </a:xfrm>
            <a:prstGeom prst="rect">
              <a:avLst/>
            </a:prstGeom>
            <a:effectLst/>
          </p:spPr>
        </p:pic>
      </p:grpSp>
      <p:grpSp>
        <p:nvGrpSpPr>
          <p:cNvPr id="17" name="Group 16">
            <a:extLst>
              <a:ext uri="{FF2B5EF4-FFF2-40B4-BE49-F238E27FC236}">
                <a16:creationId xmlns:a16="http://schemas.microsoft.com/office/drawing/2014/main" id="{36763059-11C0-81E1-A34C-E5A0B63F3D9A}"/>
              </a:ext>
            </a:extLst>
          </p:cNvPr>
          <p:cNvGrpSpPr/>
          <p:nvPr/>
        </p:nvGrpSpPr>
        <p:grpSpPr>
          <a:xfrm>
            <a:off x="7183380" y="4734321"/>
            <a:ext cx="1497919" cy="1526436"/>
            <a:chOff x="11187070" y="4273463"/>
            <a:chExt cx="1497919" cy="1526436"/>
          </a:xfrm>
          <a:effectLst>
            <a:outerShdw blurRad="63500" sx="102000" sy="102000" algn="ctr" rotWithShape="0">
              <a:prstClr val="black">
                <a:alpha val="40000"/>
              </a:prstClr>
            </a:outerShdw>
          </a:effectLst>
        </p:grpSpPr>
        <p:sp>
          <p:nvSpPr>
            <p:cNvPr id="18" name="Oval 17">
              <a:extLst>
                <a:ext uri="{FF2B5EF4-FFF2-40B4-BE49-F238E27FC236}">
                  <a16:creationId xmlns:a16="http://schemas.microsoft.com/office/drawing/2014/main" id="{B1A35F12-E618-83C7-253A-79B6E9FECE0C}"/>
                </a:ext>
              </a:extLst>
            </p:cNvPr>
            <p:cNvSpPr/>
            <p:nvPr/>
          </p:nvSpPr>
          <p:spPr>
            <a:xfrm>
              <a:off x="11187070" y="4273463"/>
              <a:ext cx="1497919" cy="1526436"/>
            </a:xfrm>
            <a:prstGeom prst="ellipse">
              <a:avLst/>
            </a:prstGeom>
            <a:solidFill>
              <a:schemeClr val="accent4"/>
            </a:solidFill>
            <a:ln w="28575">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Graphic 26" descr="Thumbs up sign outline">
              <a:extLst>
                <a:ext uri="{FF2B5EF4-FFF2-40B4-BE49-F238E27FC236}">
                  <a16:creationId xmlns:a16="http://schemas.microsoft.com/office/drawing/2014/main" id="{56C5E14E-A18C-9584-38C4-38BABE24D53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rot="10800000">
              <a:off x="11366706" y="4504936"/>
              <a:ext cx="1138647" cy="1138647"/>
            </a:xfrm>
            <a:prstGeom prst="rect">
              <a:avLst/>
            </a:prstGeom>
            <a:effectLst/>
          </p:spPr>
        </p:pic>
      </p:grpSp>
      <p:sp>
        <p:nvSpPr>
          <p:cNvPr id="19" name="TextBox 18"/>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310246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par>
                                <p:cTn id="23" presetID="10"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5" grpId="0"/>
      <p:bldP spid="26" grpId="0"/>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5000"/>
            <a:lum/>
          </a:blip>
          <a:srcRect/>
          <a:stretch>
            <a:fillRect l="-10000" r="-10000"/>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DE3C790-CE4B-C0F7-1A40-C71FCF1748FB}"/>
              </a:ext>
            </a:extLst>
          </p:cNvPr>
          <p:cNvSpPr/>
          <p:nvPr/>
        </p:nvSpPr>
        <p:spPr>
          <a:xfrm>
            <a:off x="-13249"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4" name="TextBox 3">
            <a:extLst>
              <a:ext uri="{FF2B5EF4-FFF2-40B4-BE49-F238E27FC236}">
                <a16:creationId xmlns:a16="http://schemas.microsoft.com/office/drawing/2014/main" id="{6C31C420-96C8-A5C2-2D97-8686030C3DD1}"/>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8" name="TextBox 7">
            <a:extLst>
              <a:ext uri="{FF2B5EF4-FFF2-40B4-BE49-F238E27FC236}">
                <a16:creationId xmlns:a16="http://schemas.microsoft.com/office/drawing/2014/main" id="{701BD07C-AC45-47FA-C2AE-AFE6CB6A7287}"/>
              </a:ext>
            </a:extLst>
          </p:cNvPr>
          <p:cNvSpPr txBox="1"/>
          <p:nvPr/>
        </p:nvSpPr>
        <p:spPr>
          <a:xfrm>
            <a:off x="1013289" y="1112187"/>
            <a:ext cx="7117422" cy="923330"/>
          </a:xfrm>
          <a:prstGeom prst="rect">
            <a:avLst/>
          </a:prstGeom>
          <a:noFill/>
          <a:effectLst/>
        </p:spPr>
        <p:txBody>
          <a:bodyPr wrap="square" rtlCol="0" anchor="ctr">
            <a:spAutoFit/>
          </a:bodyPr>
          <a:lstStyle/>
          <a:p>
            <a:pPr algn="ctr"/>
            <a:r>
              <a:rPr lang="en-GB" sz="5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Strikes</a:t>
            </a:r>
          </a:p>
        </p:txBody>
      </p:sp>
      <p:sp>
        <p:nvSpPr>
          <p:cNvPr id="7" name="TextBox 6">
            <a:extLst>
              <a:ext uri="{FF2B5EF4-FFF2-40B4-BE49-F238E27FC236}">
                <a16:creationId xmlns:a16="http://schemas.microsoft.com/office/drawing/2014/main" id="{7E6D981E-E2FC-AF34-E4D6-AAEC44F52E6D}"/>
              </a:ext>
            </a:extLst>
          </p:cNvPr>
          <p:cNvSpPr txBox="1"/>
          <p:nvPr/>
        </p:nvSpPr>
        <p:spPr>
          <a:xfrm>
            <a:off x="1154594" y="5354628"/>
            <a:ext cx="6834813" cy="923331"/>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Strike:</a:t>
            </a:r>
          </a:p>
          <a:p>
            <a:pPr lvl="0" algn="ctr"/>
            <a:r>
              <a:rPr lang="en-GB" sz="1600" dirty="0">
                <a:solidFill>
                  <a:srgbClr val="000000"/>
                </a:solidFill>
                <a:ea typeface="Century Gothic"/>
                <a:cs typeface="Century Gothic"/>
                <a:sym typeface="Century Gothic"/>
              </a:rPr>
              <a:t>When people stop working to show they are not happy with something. It is a type of protest.</a:t>
            </a:r>
            <a:endParaRPr lang="en-GB" sz="1600" dirty="0">
              <a:solidFill>
                <a:schemeClr val="lt1"/>
              </a:solidFill>
              <a:ea typeface="Century Gothic"/>
              <a:cs typeface="Century Gothic"/>
              <a:sym typeface="Century Gothic"/>
            </a:endParaRPr>
          </a:p>
        </p:txBody>
      </p:sp>
      <p:sp>
        <p:nvSpPr>
          <p:cNvPr id="9" name="TextBox 8"/>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2136754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5000"/>
            <a:lum/>
          </a:blip>
          <a:srcRect/>
          <a:stretch>
            <a:fillRect l="-10000" r="-10000"/>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A273798-F412-3935-6E7B-5D40402B9937}"/>
              </a:ext>
            </a:extLst>
          </p:cNvPr>
          <p:cNvSpPr/>
          <p:nvPr/>
        </p:nvSpPr>
        <p:spPr>
          <a:xfrm>
            <a:off x="-13249"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8" name="TextBox 7">
            <a:extLst>
              <a:ext uri="{FF2B5EF4-FFF2-40B4-BE49-F238E27FC236}">
                <a16:creationId xmlns:a16="http://schemas.microsoft.com/office/drawing/2014/main" id="{78059307-56C2-54D1-2FA3-A75DA3A9B97A}"/>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25" name="TextBox 24">
            <a:extLst>
              <a:ext uri="{FF2B5EF4-FFF2-40B4-BE49-F238E27FC236}">
                <a16:creationId xmlns:a16="http://schemas.microsoft.com/office/drawing/2014/main" id="{1E0CA0F5-9FC7-4E64-24CC-0D8CCE74BE35}"/>
              </a:ext>
            </a:extLst>
          </p:cNvPr>
          <p:cNvSpPr txBox="1"/>
          <p:nvPr/>
        </p:nvSpPr>
        <p:spPr>
          <a:xfrm>
            <a:off x="215842"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26" name="TextBox 25">
            <a:extLst>
              <a:ext uri="{FF2B5EF4-FFF2-40B4-BE49-F238E27FC236}">
                <a16:creationId xmlns:a16="http://schemas.microsoft.com/office/drawing/2014/main" id="{40B6D04F-9473-9B7B-9018-F64176041DC2}"/>
              </a:ext>
            </a:extLst>
          </p:cNvPr>
          <p:cNvSpPr txBox="1"/>
          <p:nvPr/>
        </p:nvSpPr>
        <p:spPr>
          <a:xfrm>
            <a:off x="6936520"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Wouldn’t</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3" name="TextBox 2">
            <a:extLst>
              <a:ext uri="{FF2B5EF4-FFF2-40B4-BE49-F238E27FC236}">
                <a16:creationId xmlns:a16="http://schemas.microsoft.com/office/drawing/2014/main" id="{AE43F4CF-26A2-5BBC-AC0D-E9D8B5E53BFB}"/>
              </a:ext>
            </a:extLst>
          </p:cNvPr>
          <p:cNvSpPr txBox="1"/>
          <p:nvPr/>
        </p:nvSpPr>
        <p:spPr>
          <a:xfrm>
            <a:off x="3459786" y="5464488"/>
            <a:ext cx="2224429" cy="798836"/>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Would a general election help? </a:t>
            </a:r>
          </a:p>
        </p:txBody>
      </p:sp>
      <p:sp>
        <p:nvSpPr>
          <p:cNvPr id="17" name="TextBox 16">
            <a:extLst>
              <a:ext uri="{FF2B5EF4-FFF2-40B4-BE49-F238E27FC236}">
                <a16:creationId xmlns:a16="http://schemas.microsoft.com/office/drawing/2014/main" id="{246FE0C1-5C19-7271-AA59-00694046AD1C}"/>
              </a:ext>
            </a:extLst>
          </p:cNvPr>
          <p:cNvSpPr txBox="1"/>
          <p:nvPr/>
        </p:nvSpPr>
        <p:spPr>
          <a:xfrm>
            <a:off x="2955851" y="1098473"/>
            <a:ext cx="5900812" cy="920422"/>
          </a:xfrm>
          <a:prstGeom prst="rect">
            <a:avLst/>
          </a:prstGeom>
          <a:noFill/>
        </p:spPr>
        <p:txBody>
          <a:bodyPr wrap="square" lIns="90000" tIns="90000" rIns="90000" bIns="9000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50" normalizeH="0" baseline="0" noProof="0" dirty="0">
                <a:ln>
                  <a:noFill/>
                </a:ln>
                <a:solidFill>
                  <a:prstClr val="black"/>
                </a:solidFill>
                <a:effectLst/>
                <a:uLnTx/>
                <a:uFillTx/>
                <a:latin typeface="Century Gothic" panose="020B0502020202020204" pitchFamily="34" charset="0"/>
                <a:ea typeface="+mn-ea"/>
                <a:cs typeface="+mn-cs"/>
              </a:rPr>
              <a:t>People from </a:t>
            </a:r>
            <a:r>
              <a:rPr kumimoji="0" lang="en-GB" sz="1600" b="1" i="0" u="none" strike="noStrike" kern="1200" cap="none" spc="50" normalizeH="0" baseline="0" noProof="0" dirty="0">
                <a:ln>
                  <a:noFill/>
                </a:ln>
                <a:solidFill>
                  <a:prstClr val="black"/>
                </a:solidFill>
                <a:effectLst/>
                <a:uLnTx/>
                <a:uFillTx/>
                <a:latin typeface="Century Gothic" panose="020B0502020202020204" pitchFamily="34" charset="0"/>
                <a:ea typeface="+mn-ea"/>
                <a:cs typeface="+mn-cs"/>
              </a:rPr>
              <a:t>across a range of jobs </a:t>
            </a:r>
            <a:r>
              <a:rPr lang="en-GB" sz="1600" spc="50" dirty="0">
                <a:solidFill>
                  <a:prstClr val="black"/>
                </a:solidFill>
                <a:latin typeface="Century Gothic" panose="020B0502020202020204" pitchFamily="34" charset="0"/>
              </a:rPr>
              <a:t>went on strike. Some of this ended in </a:t>
            </a:r>
            <a:r>
              <a:rPr lang="en-GB" sz="1600" b="1" spc="50" dirty="0">
                <a:solidFill>
                  <a:prstClr val="black"/>
                </a:solidFill>
                <a:latin typeface="Century Gothic" panose="020B0502020202020204" pitchFamily="34" charset="0"/>
              </a:rPr>
              <a:t>change</a:t>
            </a:r>
            <a:r>
              <a:rPr lang="en-GB" sz="1600" spc="50" dirty="0">
                <a:solidFill>
                  <a:prstClr val="black"/>
                </a:solidFill>
                <a:latin typeface="Century Gothic" panose="020B0502020202020204" pitchFamily="34" charset="0"/>
              </a:rPr>
              <a:t>, but </a:t>
            </a:r>
            <a:r>
              <a:rPr lang="en-GB" sz="1600" b="1" spc="50" dirty="0">
                <a:solidFill>
                  <a:prstClr val="black"/>
                </a:solidFill>
                <a:latin typeface="Century Gothic" panose="020B0502020202020204" pitchFamily="34" charset="0"/>
              </a:rPr>
              <a:t>more strikes </a:t>
            </a:r>
            <a:r>
              <a:rPr lang="en-GB" sz="1600" spc="50" dirty="0">
                <a:solidFill>
                  <a:prstClr val="black"/>
                </a:solidFill>
                <a:latin typeface="Century Gothic" panose="020B0502020202020204" pitchFamily="34" charset="0"/>
              </a:rPr>
              <a:t>are</a:t>
            </a:r>
            <a:r>
              <a:rPr lang="en-GB" sz="1600" b="1" spc="50" dirty="0">
                <a:solidFill>
                  <a:prstClr val="black"/>
                </a:solidFill>
                <a:latin typeface="Century Gothic" panose="020B0502020202020204" pitchFamily="34" charset="0"/>
              </a:rPr>
              <a:t> </a:t>
            </a:r>
            <a:r>
              <a:rPr lang="en-GB" sz="1600" spc="50" dirty="0">
                <a:solidFill>
                  <a:prstClr val="black"/>
                </a:solidFill>
                <a:latin typeface="Century Gothic" panose="020B0502020202020204" pitchFamily="34" charset="0"/>
              </a:rPr>
              <a:t>likely in the next few months.</a:t>
            </a:r>
            <a:endParaRPr kumimoji="0" lang="en-GB" sz="1600" b="0" i="0" u="none" strike="noStrike" kern="1200" cap="none" spc="5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8" name="TextBox 17">
            <a:extLst>
              <a:ext uri="{FF2B5EF4-FFF2-40B4-BE49-F238E27FC236}">
                <a16:creationId xmlns:a16="http://schemas.microsoft.com/office/drawing/2014/main" id="{963D975C-EF2F-8BD2-9414-50D76DD0369C}"/>
              </a:ext>
            </a:extLst>
          </p:cNvPr>
          <p:cNvSpPr txBox="1"/>
          <p:nvPr/>
        </p:nvSpPr>
        <p:spPr>
          <a:xfrm>
            <a:off x="296539" y="1095639"/>
            <a:ext cx="2552987" cy="920422"/>
          </a:xfrm>
          <a:prstGeom prst="rect">
            <a:avLst/>
          </a:prstGeom>
          <a:noFill/>
        </p:spPr>
        <p:txBody>
          <a:bodyPr wrap="square" lIns="90000" tIns="90000" rIns="90000" bIns="9000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50" normalizeH="0" baseline="0" noProof="0" dirty="0">
                <a:ln>
                  <a:noFill/>
                </a:ln>
                <a:solidFill>
                  <a:prstClr val="black"/>
                </a:solidFill>
                <a:effectLst/>
                <a:uLnTx/>
                <a:uFillTx/>
                <a:latin typeface="Century Gothic" panose="020B0502020202020204" pitchFamily="34" charset="0"/>
                <a:ea typeface="+mn-ea"/>
                <a:cs typeface="+mn-cs"/>
              </a:rPr>
              <a:t>For over a year, </a:t>
            </a:r>
            <a:r>
              <a:rPr kumimoji="0" lang="en-GB" sz="1600" b="1" i="0" u="none" strike="noStrike" kern="1200" cap="none" spc="50" normalizeH="0" baseline="0" noProof="0" dirty="0">
                <a:ln>
                  <a:noFill/>
                </a:ln>
                <a:solidFill>
                  <a:prstClr val="black"/>
                </a:solidFill>
                <a:effectLst/>
                <a:uLnTx/>
                <a:uFillTx/>
                <a:latin typeface="Century Gothic" panose="020B0502020202020204" pitchFamily="34" charset="0"/>
                <a:ea typeface="+mn-ea"/>
                <a:cs typeface="+mn-cs"/>
              </a:rPr>
              <a:t>strikes</a:t>
            </a:r>
            <a:r>
              <a:rPr kumimoji="0" lang="en-GB" sz="1600" b="0" i="0" u="none" strike="noStrike" kern="1200" cap="none" spc="50" normalizeH="0" baseline="0" noProof="0" dirty="0">
                <a:ln>
                  <a:noFill/>
                </a:ln>
                <a:solidFill>
                  <a:prstClr val="black"/>
                </a:solidFill>
                <a:effectLst/>
                <a:uLnTx/>
                <a:uFillTx/>
                <a:latin typeface="Century Gothic" panose="020B0502020202020204" pitchFamily="34" charset="0"/>
                <a:ea typeface="+mn-ea"/>
                <a:cs typeface="+mn-cs"/>
              </a:rPr>
              <a:t> have been taking place </a:t>
            </a:r>
            <a:r>
              <a:rPr kumimoji="0" lang="en-GB" sz="1600" b="1" i="0" u="none" strike="noStrike" kern="1200" cap="none" spc="50" normalizeH="0" baseline="0" noProof="0" dirty="0">
                <a:ln>
                  <a:noFill/>
                </a:ln>
                <a:solidFill>
                  <a:prstClr val="black"/>
                </a:solidFill>
                <a:effectLst/>
                <a:uLnTx/>
                <a:uFillTx/>
                <a:latin typeface="Century Gothic" panose="020B0502020202020204" pitchFamily="34" charset="0"/>
                <a:ea typeface="+mn-ea"/>
                <a:cs typeface="+mn-cs"/>
              </a:rPr>
              <a:t>across</a:t>
            </a:r>
            <a:r>
              <a:rPr kumimoji="0" lang="en-GB" sz="1600" b="0" i="0" u="none" strike="noStrike" kern="1200" cap="none" spc="50" normalizeH="0" baseline="0" noProof="0" dirty="0">
                <a:ln>
                  <a:noFill/>
                </a:ln>
                <a:solidFill>
                  <a:prstClr val="black"/>
                </a:solidFill>
                <a:effectLst/>
                <a:uLnTx/>
                <a:uFillTx/>
                <a:latin typeface="Century Gothic" panose="020B0502020202020204" pitchFamily="34" charset="0"/>
                <a:ea typeface="+mn-ea"/>
                <a:cs typeface="+mn-cs"/>
              </a:rPr>
              <a:t> the UK. </a:t>
            </a:r>
          </a:p>
        </p:txBody>
      </p:sp>
      <p:grpSp>
        <p:nvGrpSpPr>
          <p:cNvPr id="21" name="Group 20">
            <a:extLst>
              <a:ext uri="{FF2B5EF4-FFF2-40B4-BE49-F238E27FC236}">
                <a16:creationId xmlns:a16="http://schemas.microsoft.com/office/drawing/2014/main" id="{A5D35493-F317-349C-5C2E-C5C2235A9AC9}"/>
              </a:ext>
            </a:extLst>
          </p:cNvPr>
          <p:cNvGrpSpPr/>
          <p:nvPr/>
        </p:nvGrpSpPr>
        <p:grpSpPr>
          <a:xfrm>
            <a:off x="462702" y="4722312"/>
            <a:ext cx="1497919" cy="1526436"/>
            <a:chOff x="-2784942" y="3961930"/>
            <a:chExt cx="1497919" cy="1526436"/>
          </a:xfrm>
          <a:effectLst>
            <a:outerShdw blurRad="63500" sx="102000" sy="102000" algn="ctr" rotWithShape="0">
              <a:prstClr val="black">
                <a:alpha val="40000"/>
              </a:prstClr>
            </a:outerShdw>
          </a:effectLst>
        </p:grpSpPr>
        <p:sp>
          <p:nvSpPr>
            <p:cNvPr id="22" name="Oval 21">
              <a:extLst>
                <a:ext uri="{FF2B5EF4-FFF2-40B4-BE49-F238E27FC236}">
                  <a16:creationId xmlns:a16="http://schemas.microsoft.com/office/drawing/2014/main" id="{FE116F42-9F13-1265-03BB-B3672EF2E3E9}"/>
                </a:ext>
              </a:extLst>
            </p:cNvPr>
            <p:cNvSpPr/>
            <p:nvPr/>
          </p:nvSpPr>
          <p:spPr>
            <a:xfrm>
              <a:off x="-2784942" y="3961930"/>
              <a:ext cx="1497919" cy="1526436"/>
            </a:xfrm>
            <a:prstGeom prst="ellipse">
              <a:avLst/>
            </a:prstGeom>
            <a:solidFill>
              <a:schemeClr val="accent1"/>
            </a:solidFill>
            <a:ln w="28575">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effectLst>
                  <a:outerShdw blurRad="38100" dist="38100" dir="2700000" algn="tl">
                    <a:srgbClr val="000000">
                      <a:alpha val="43137"/>
                    </a:srgbClr>
                  </a:outerShdw>
                </a:effectLst>
              </a:endParaRPr>
            </a:p>
          </p:txBody>
        </p:sp>
        <p:pic>
          <p:nvPicPr>
            <p:cNvPr id="23" name="Graphic 22" descr="Thumbs up sign outline">
              <a:extLst>
                <a:ext uri="{FF2B5EF4-FFF2-40B4-BE49-F238E27FC236}">
                  <a16:creationId xmlns:a16="http://schemas.microsoft.com/office/drawing/2014/main" id="{D6A3EE35-CAB8-5ABE-6000-A20AA3C5B8CC}"/>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2605306" y="4105721"/>
              <a:ext cx="1138647" cy="1138647"/>
            </a:xfrm>
            <a:prstGeom prst="rect">
              <a:avLst/>
            </a:prstGeom>
            <a:effectLst/>
          </p:spPr>
        </p:pic>
      </p:grpSp>
      <p:grpSp>
        <p:nvGrpSpPr>
          <p:cNvPr id="24" name="Group 23">
            <a:extLst>
              <a:ext uri="{FF2B5EF4-FFF2-40B4-BE49-F238E27FC236}">
                <a16:creationId xmlns:a16="http://schemas.microsoft.com/office/drawing/2014/main" id="{236BBD41-B299-E3F5-0335-1C1F0318BB8F}"/>
              </a:ext>
            </a:extLst>
          </p:cNvPr>
          <p:cNvGrpSpPr/>
          <p:nvPr/>
        </p:nvGrpSpPr>
        <p:grpSpPr>
          <a:xfrm>
            <a:off x="7183380" y="4734321"/>
            <a:ext cx="1497919" cy="1526436"/>
            <a:chOff x="11187070" y="4273463"/>
            <a:chExt cx="1497919" cy="1526436"/>
          </a:xfrm>
          <a:effectLst>
            <a:outerShdw blurRad="63500" sx="102000" sy="102000" algn="ctr" rotWithShape="0">
              <a:prstClr val="black">
                <a:alpha val="40000"/>
              </a:prstClr>
            </a:outerShdw>
          </a:effectLst>
        </p:grpSpPr>
        <p:sp>
          <p:nvSpPr>
            <p:cNvPr id="27" name="Oval 26">
              <a:extLst>
                <a:ext uri="{FF2B5EF4-FFF2-40B4-BE49-F238E27FC236}">
                  <a16:creationId xmlns:a16="http://schemas.microsoft.com/office/drawing/2014/main" id="{64FE978F-A70B-A9FF-AF8D-417E7EBCB9AA}"/>
                </a:ext>
              </a:extLst>
            </p:cNvPr>
            <p:cNvSpPr/>
            <p:nvPr/>
          </p:nvSpPr>
          <p:spPr>
            <a:xfrm>
              <a:off x="11187070" y="4273463"/>
              <a:ext cx="1497919" cy="1526436"/>
            </a:xfrm>
            <a:prstGeom prst="ellipse">
              <a:avLst/>
            </a:prstGeom>
            <a:solidFill>
              <a:schemeClr val="accent4"/>
            </a:solidFill>
            <a:ln w="28575">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Graphic 27" descr="Thumbs up sign outline">
              <a:extLst>
                <a:ext uri="{FF2B5EF4-FFF2-40B4-BE49-F238E27FC236}">
                  <a16:creationId xmlns:a16="http://schemas.microsoft.com/office/drawing/2014/main" id="{90615293-64C9-AC33-0975-754C7FACF48B}"/>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rot="10800000">
              <a:off x="11366706" y="4504936"/>
              <a:ext cx="1138647" cy="1138647"/>
            </a:xfrm>
            <a:prstGeom prst="rect">
              <a:avLst/>
            </a:prstGeom>
            <a:effectLst/>
          </p:spPr>
        </p:pic>
      </p:grpSp>
      <p:sp>
        <p:nvSpPr>
          <p:cNvPr id="16" name="TextBox 15"/>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2013571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 grpId="0" animBg="1"/>
      <p:bldP spid="17"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alphaModFix amt="80000"/>
            <a:lum/>
            <a:extLst>
              <a:ext uri="{28A0092B-C50C-407E-A947-70E740481C1C}">
                <a14:useLocalDpi xmlns:a14="http://schemas.microsoft.com/office/drawing/2010/main"/>
              </a:ext>
            </a:extLst>
          </a:blip>
          <a:srcRect/>
          <a:stretch>
            <a:fillRect t="11000"/>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9D478F7-71DA-D9B8-FA76-A03A98C24081}"/>
              </a:ext>
            </a:extLst>
          </p:cNvPr>
          <p:cNvSpPr/>
          <p:nvPr/>
        </p:nvSpPr>
        <p:spPr>
          <a:xfrm>
            <a:off x="-2232"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7" name="TextBox 6">
            <a:extLst>
              <a:ext uri="{FF2B5EF4-FFF2-40B4-BE49-F238E27FC236}">
                <a16:creationId xmlns:a16="http://schemas.microsoft.com/office/drawing/2014/main" id="{B4970420-C13A-49A2-5ED8-6CEFF7BAD941}"/>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9" name="TextBox 8">
            <a:extLst>
              <a:ext uri="{FF2B5EF4-FFF2-40B4-BE49-F238E27FC236}">
                <a16:creationId xmlns:a16="http://schemas.microsoft.com/office/drawing/2014/main" id="{EB8EB48F-761E-52C7-4EE6-32A9D340B44C}"/>
              </a:ext>
            </a:extLst>
          </p:cNvPr>
          <p:cNvSpPr txBox="1"/>
          <p:nvPr/>
        </p:nvSpPr>
        <p:spPr>
          <a:xfrm>
            <a:off x="1553049" y="1112187"/>
            <a:ext cx="6037902" cy="923330"/>
          </a:xfrm>
          <a:prstGeom prst="rect">
            <a:avLst/>
          </a:prstGeom>
          <a:noFill/>
          <a:effectLst/>
        </p:spPr>
        <p:txBody>
          <a:bodyPr wrap="square" rtlCol="0" anchor="ctr">
            <a:spAutoFit/>
          </a:bodyPr>
          <a:lstStyle/>
          <a:p>
            <a:pPr algn="ctr"/>
            <a:r>
              <a:rPr lang="en-GB" sz="5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Mental health</a:t>
            </a:r>
          </a:p>
        </p:txBody>
      </p:sp>
      <p:sp>
        <p:nvSpPr>
          <p:cNvPr id="4" name="TextBox 3">
            <a:extLst>
              <a:ext uri="{FF2B5EF4-FFF2-40B4-BE49-F238E27FC236}">
                <a16:creationId xmlns:a16="http://schemas.microsoft.com/office/drawing/2014/main" id="{C7FFD59C-6F44-1685-5BDF-5A9E4AC85580}"/>
              </a:ext>
            </a:extLst>
          </p:cNvPr>
          <p:cNvSpPr txBox="1"/>
          <p:nvPr/>
        </p:nvSpPr>
        <p:spPr>
          <a:xfrm>
            <a:off x="2758637" y="5354628"/>
            <a:ext cx="3626726" cy="923331"/>
          </a:xfrm>
          <a:prstGeom prst="rect">
            <a:avLst/>
          </a:prstGeom>
          <a:solidFill>
            <a:schemeClr val="accent6"/>
          </a:solidFill>
          <a:ln w="19050">
            <a:noFill/>
            <a:extLst>
              <a:ext uri="{C807C97D-BFC1-408E-A445-0C87EB9F89A2}">
                <ask:lineSketchStyleProps xmlns="" xmlns:ask="http://schemas.microsoft.com/office/drawing/2018/sketchyshapes" sd="2649982780">
                  <a:custGeom>
                    <a:avLst/>
                    <a:gdLst>
                      <a:gd name="connsiteX0" fmla="*/ 0 w 3682586"/>
                      <a:gd name="connsiteY0" fmla="*/ 0 h 2085485"/>
                      <a:gd name="connsiteX1" fmla="*/ 576938 w 3682586"/>
                      <a:gd name="connsiteY1" fmla="*/ 0 h 2085485"/>
                      <a:gd name="connsiteX2" fmla="*/ 1264355 w 3682586"/>
                      <a:gd name="connsiteY2" fmla="*/ 0 h 2085485"/>
                      <a:gd name="connsiteX3" fmla="*/ 1804467 w 3682586"/>
                      <a:gd name="connsiteY3" fmla="*/ 0 h 2085485"/>
                      <a:gd name="connsiteX4" fmla="*/ 2344580 w 3682586"/>
                      <a:gd name="connsiteY4" fmla="*/ 0 h 2085485"/>
                      <a:gd name="connsiteX5" fmla="*/ 2958344 w 3682586"/>
                      <a:gd name="connsiteY5" fmla="*/ 0 h 2085485"/>
                      <a:gd name="connsiteX6" fmla="*/ 3682586 w 3682586"/>
                      <a:gd name="connsiteY6" fmla="*/ 0 h 2085485"/>
                      <a:gd name="connsiteX7" fmla="*/ 3682586 w 3682586"/>
                      <a:gd name="connsiteY7" fmla="*/ 736871 h 2085485"/>
                      <a:gd name="connsiteX8" fmla="*/ 3682586 w 3682586"/>
                      <a:gd name="connsiteY8" fmla="*/ 1452888 h 2085485"/>
                      <a:gd name="connsiteX9" fmla="*/ 3682586 w 3682586"/>
                      <a:gd name="connsiteY9" fmla="*/ 2085485 h 2085485"/>
                      <a:gd name="connsiteX10" fmla="*/ 3105648 w 3682586"/>
                      <a:gd name="connsiteY10" fmla="*/ 2085485 h 2085485"/>
                      <a:gd name="connsiteX11" fmla="*/ 2528709 w 3682586"/>
                      <a:gd name="connsiteY11" fmla="*/ 2085485 h 2085485"/>
                      <a:gd name="connsiteX12" fmla="*/ 1841293 w 3682586"/>
                      <a:gd name="connsiteY12" fmla="*/ 2085485 h 2085485"/>
                      <a:gd name="connsiteX13" fmla="*/ 1227529 w 3682586"/>
                      <a:gd name="connsiteY13" fmla="*/ 2085485 h 2085485"/>
                      <a:gd name="connsiteX14" fmla="*/ 576938 w 3682586"/>
                      <a:gd name="connsiteY14" fmla="*/ 2085485 h 2085485"/>
                      <a:gd name="connsiteX15" fmla="*/ 0 w 3682586"/>
                      <a:gd name="connsiteY15" fmla="*/ 2085485 h 2085485"/>
                      <a:gd name="connsiteX16" fmla="*/ 0 w 3682586"/>
                      <a:gd name="connsiteY16" fmla="*/ 1369468 h 2085485"/>
                      <a:gd name="connsiteX17" fmla="*/ 0 w 3682586"/>
                      <a:gd name="connsiteY17" fmla="*/ 716017 h 2085485"/>
                      <a:gd name="connsiteX18" fmla="*/ 0 w 3682586"/>
                      <a:gd name="connsiteY18" fmla="*/ 0 h 2085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82586" h="2085485" fill="none" extrusionOk="0">
                        <a:moveTo>
                          <a:pt x="0" y="0"/>
                        </a:moveTo>
                        <a:cubicBezTo>
                          <a:pt x="159159" y="24764"/>
                          <a:pt x="293625" y="6636"/>
                          <a:pt x="576938" y="0"/>
                        </a:cubicBezTo>
                        <a:cubicBezTo>
                          <a:pt x="860251" y="-6636"/>
                          <a:pt x="1125058" y="-12228"/>
                          <a:pt x="1264355" y="0"/>
                        </a:cubicBezTo>
                        <a:cubicBezTo>
                          <a:pt x="1403652" y="12228"/>
                          <a:pt x="1569073" y="-16951"/>
                          <a:pt x="1804467" y="0"/>
                        </a:cubicBezTo>
                        <a:cubicBezTo>
                          <a:pt x="2039861" y="16951"/>
                          <a:pt x="2190810" y="-4024"/>
                          <a:pt x="2344580" y="0"/>
                        </a:cubicBezTo>
                        <a:cubicBezTo>
                          <a:pt x="2498350" y="4024"/>
                          <a:pt x="2657231" y="18334"/>
                          <a:pt x="2958344" y="0"/>
                        </a:cubicBezTo>
                        <a:cubicBezTo>
                          <a:pt x="3259457" y="-18334"/>
                          <a:pt x="3387283" y="-21261"/>
                          <a:pt x="3682586" y="0"/>
                        </a:cubicBezTo>
                        <a:cubicBezTo>
                          <a:pt x="3655722" y="367657"/>
                          <a:pt x="3670929" y="438666"/>
                          <a:pt x="3682586" y="736871"/>
                        </a:cubicBezTo>
                        <a:cubicBezTo>
                          <a:pt x="3694243" y="1035076"/>
                          <a:pt x="3683117" y="1164857"/>
                          <a:pt x="3682586" y="1452888"/>
                        </a:cubicBezTo>
                        <a:cubicBezTo>
                          <a:pt x="3682055" y="1740919"/>
                          <a:pt x="3713295" y="1913462"/>
                          <a:pt x="3682586" y="2085485"/>
                        </a:cubicBezTo>
                        <a:cubicBezTo>
                          <a:pt x="3491156" y="2059044"/>
                          <a:pt x="3253410" y="2090053"/>
                          <a:pt x="3105648" y="2085485"/>
                        </a:cubicBezTo>
                        <a:cubicBezTo>
                          <a:pt x="2957886" y="2080917"/>
                          <a:pt x="2752084" y="2062532"/>
                          <a:pt x="2528709" y="2085485"/>
                        </a:cubicBezTo>
                        <a:cubicBezTo>
                          <a:pt x="2305334" y="2108438"/>
                          <a:pt x="2008226" y="2081327"/>
                          <a:pt x="1841293" y="2085485"/>
                        </a:cubicBezTo>
                        <a:cubicBezTo>
                          <a:pt x="1674360" y="2089643"/>
                          <a:pt x="1484367" y="2105298"/>
                          <a:pt x="1227529" y="2085485"/>
                        </a:cubicBezTo>
                        <a:cubicBezTo>
                          <a:pt x="970691" y="2065672"/>
                          <a:pt x="856365" y="2096093"/>
                          <a:pt x="576938" y="2085485"/>
                        </a:cubicBezTo>
                        <a:cubicBezTo>
                          <a:pt x="297511" y="2074877"/>
                          <a:pt x="243506" y="2077654"/>
                          <a:pt x="0" y="2085485"/>
                        </a:cubicBezTo>
                        <a:cubicBezTo>
                          <a:pt x="-29390" y="1919718"/>
                          <a:pt x="-26694" y="1620212"/>
                          <a:pt x="0" y="1369468"/>
                        </a:cubicBezTo>
                        <a:cubicBezTo>
                          <a:pt x="26694" y="1118724"/>
                          <a:pt x="3352" y="991175"/>
                          <a:pt x="0" y="716017"/>
                        </a:cubicBezTo>
                        <a:cubicBezTo>
                          <a:pt x="-3352" y="440859"/>
                          <a:pt x="-31392" y="321071"/>
                          <a:pt x="0" y="0"/>
                        </a:cubicBezTo>
                        <a:close/>
                      </a:path>
                      <a:path w="3682586" h="2085485" stroke="0" extrusionOk="0">
                        <a:moveTo>
                          <a:pt x="0" y="0"/>
                        </a:moveTo>
                        <a:cubicBezTo>
                          <a:pt x="156243" y="8882"/>
                          <a:pt x="313738" y="27186"/>
                          <a:pt x="613764" y="0"/>
                        </a:cubicBezTo>
                        <a:cubicBezTo>
                          <a:pt x="913790" y="-27186"/>
                          <a:pt x="902486" y="694"/>
                          <a:pt x="1117051" y="0"/>
                        </a:cubicBezTo>
                        <a:cubicBezTo>
                          <a:pt x="1331616" y="-694"/>
                          <a:pt x="1595086" y="-24375"/>
                          <a:pt x="1804467" y="0"/>
                        </a:cubicBezTo>
                        <a:cubicBezTo>
                          <a:pt x="2013848" y="24375"/>
                          <a:pt x="2230467" y="8941"/>
                          <a:pt x="2491883" y="0"/>
                        </a:cubicBezTo>
                        <a:cubicBezTo>
                          <a:pt x="2753299" y="-8941"/>
                          <a:pt x="2956318" y="-5139"/>
                          <a:pt x="3105648" y="0"/>
                        </a:cubicBezTo>
                        <a:cubicBezTo>
                          <a:pt x="3254978" y="5139"/>
                          <a:pt x="3436935" y="27266"/>
                          <a:pt x="3682586" y="0"/>
                        </a:cubicBezTo>
                        <a:cubicBezTo>
                          <a:pt x="3658669" y="339634"/>
                          <a:pt x="3717500" y="506068"/>
                          <a:pt x="3682586" y="716017"/>
                        </a:cubicBezTo>
                        <a:cubicBezTo>
                          <a:pt x="3647672" y="925966"/>
                          <a:pt x="3695855" y="1112495"/>
                          <a:pt x="3682586" y="1432033"/>
                        </a:cubicBezTo>
                        <a:cubicBezTo>
                          <a:pt x="3669317" y="1751571"/>
                          <a:pt x="3707858" y="1823099"/>
                          <a:pt x="3682586" y="2085485"/>
                        </a:cubicBezTo>
                        <a:cubicBezTo>
                          <a:pt x="3459154" y="2066615"/>
                          <a:pt x="3303875" y="2094289"/>
                          <a:pt x="3105648" y="2085485"/>
                        </a:cubicBezTo>
                        <a:cubicBezTo>
                          <a:pt x="2907421" y="2076681"/>
                          <a:pt x="2786711" y="2102947"/>
                          <a:pt x="2528709" y="2085485"/>
                        </a:cubicBezTo>
                        <a:cubicBezTo>
                          <a:pt x="2270707" y="2068023"/>
                          <a:pt x="2108329" y="2078030"/>
                          <a:pt x="1988596" y="2085485"/>
                        </a:cubicBezTo>
                        <a:cubicBezTo>
                          <a:pt x="1868863" y="2092940"/>
                          <a:pt x="1695433" y="2083252"/>
                          <a:pt x="1485310" y="2085485"/>
                        </a:cubicBezTo>
                        <a:cubicBezTo>
                          <a:pt x="1275187" y="2087718"/>
                          <a:pt x="1193706" y="2062351"/>
                          <a:pt x="908371" y="2085485"/>
                        </a:cubicBezTo>
                        <a:cubicBezTo>
                          <a:pt x="623036" y="2108619"/>
                          <a:pt x="196601" y="2086786"/>
                          <a:pt x="0" y="2085485"/>
                        </a:cubicBezTo>
                        <a:cubicBezTo>
                          <a:pt x="28756" y="1787193"/>
                          <a:pt x="10857" y="1663341"/>
                          <a:pt x="0" y="1369468"/>
                        </a:cubicBezTo>
                        <a:cubicBezTo>
                          <a:pt x="-10857" y="1075595"/>
                          <a:pt x="-24413" y="927545"/>
                          <a:pt x="0" y="632597"/>
                        </a:cubicBezTo>
                        <a:cubicBezTo>
                          <a:pt x="24413" y="337649"/>
                          <a:pt x="15535" y="27543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Mental health:</a:t>
            </a:r>
          </a:p>
          <a:p>
            <a:pPr algn="ctr"/>
            <a:r>
              <a:rPr lang="en-GB" sz="1600" dirty="0">
                <a:ea typeface="Century Gothic"/>
                <a:cs typeface="Century Gothic"/>
                <a:sym typeface="Century Gothic"/>
              </a:rPr>
              <a:t>The way we think, feel and act.</a:t>
            </a:r>
          </a:p>
        </p:txBody>
      </p:sp>
      <p:sp>
        <p:nvSpPr>
          <p:cNvPr id="10" name="TextBox 9"/>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4246856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alphaModFix amt="80000"/>
            <a:lum/>
            <a:extLst>
              <a:ext uri="{28A0092B-C50C-407E-A947-70E740481C1C}">
                <a14:useLocalDpi xmlns:a14="http://schemas.microsoft.com/office/drawing/2010/main"/>
              </a:ext>
            </a:extLst>
          </a:blip>
          <a:srcRect/>
          <a:stretch>
            <a:fillRect t="11000"/>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EA0D040-65D8-D019-FDB3-1DCCD31DC34E}"/>
              </a:ext>
            </a:extLst>
          </p:cNvPr>
          <p:cNvSpPr/>
          <p:nvPr/>
        </p:nvSpPr>
        <p:spPr>
          <a:xfrm>
            <a:off x="-2232"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6" name="TextBox 5">
            <a:extLst>
              <a:ext uri="{FF2B5EF4-FFF2-40B4-BE49-F238E27FC236}">
                <a16:creationId xmlns:a16="http://schemas.microsoft.com/office/drawing/2014/main" id="{8D72E66C-BB67-22FD-4428-0A73A2D3A377}"/>
              </a:ext>
            </a:extLst>
          </p:cNvPr>
          <p:cNvSpPr txBox="1"/>
          <p:nvPr/>
        </p:nvSpPr>
        <p:spPr>
          <a:xfrm>
            <a:off x="287338" y="1110220"/>
            <a:ext cx="3647847" cy="1016754"/>
          </a:xfrm>
          <a:custGeom>
            <a:avLst/>
            <a:gdLst>
              <a:gd name="connsiteX0" fmla="*/ 0 w 3647847"/>
              <a:gd name="connsiteY0" fmla="*/ 0 h 1016754"/>
              <a:gd name="connsiteX1" fmla="*/ 607975 w 3647847"/>
              <a:gd name="connsiteY1" fmla="*/ 0 h 1016754"/>
              <a:gd name="connsiteX2" fmla="*/ 1106514 w 3647847"/>
              <a:gd name="connsiteY2" fmla="*/ 0 h 1016754"/>
              <a:gd name="connsiteX3" fmla="*/ 1787445 w 3647847"/>
              <a:gd name="connsiteY3" fmla="*/ 0 h 1016754"/>
              <a:gd name="connsiteX4" fmla="*/ 2468376 w 3647847"/>
              <a:gd name="connsiteY4" fmla="*/ 0 h 1016754"/>
              <a:gd name="connsiteX5" fmla="*/ 3076351 w 3647847"/>
              <a:gd name="connsiteY5" fmla="*/ 0 h 1016754"/>
              <a:gd name="connsiteX6" fmla="*/ 3647847 w 3647847"/>
              <a:gd name="connsiteY6" fmla="*/ 0 h 1016754"/>
              <a:gd name="connsiteX7" fmla="*/ 3647847 w 3647847"/>
              <a:gd name="connsiteY7" fmla="*/ 518545 h 1016754"/>
              <a:gd name="connsiteX8" fmla="*/ 3647847 w 3647847"/>
              <a:gd name="connsiteY8" fmla="*/ 1016754 h 1016754"/>
              <a:gd name="connsiteX9" fmla="*/ 3076351 w 3647847"/>
              <a:gd name="connsiteY9" fmla="*/ 1016754 h 1016754"/>
              <a:gd name="connsiteX10" fmla="*/ 2395420 w 3647847"/>
              <a:gd name="connsiteY10" fmla="*/ 1016754 h 1016754"/>
              <a:gd name="connsiteX11" fmla="*/ 1823924 w 3647847"/>
              <a:gd name="connsiteY11" fmla="*/ 1016754 h 1016754"/>
              <a:gd name="connsiteX12" fmla="*/ 1288906 w 3647847"/>
              <a:gd name="connsiteY12" fmla="*/ 1016754 h 1016754"/>
              <a:gd name="connsiteX13" fmla="*/ 790367 w 3647847"/>
              <a:gd name="connsiteY13" fmla="*/ 1016754 h 1016754"/>
              <a:gd name="connsiteX14" fmla="*/ 0 w 3647847"/>
              <a:gd name="connsiteY14" fmla="*/ 1016754 h 1016754"/>
              <a:gd name="connsiteX15" fmla="*/ 0 w 3647847"/>
              <a:gd name="connsiteY15" fmla="*/ 508377 h 1016754"/>
              <a:gd name="connsiteX16" fmla="*/ 0 w 3647847"/>
              <a:gd name="connsiteY16" fmla="*/ 0 h 1016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47847" h="1016754" extrusionOk="0">
                <a:moveTo>
                  <a:pt x="0" y="0"/>
                </a:moveTo>
                <a:cubicBezTo>
                  <a:pt x="175503" y="-487"/>
                  <a:pt x="378888" y="790"/>
                  <a:pt x="607975" y="0"/>
                </a:cubicBezTo>
                <a:cubicBezTo>
                  <a:pt x="837062" y="-790"/>
                  <a:pt x="959740" y="22375"/>
                  <a:pt x="1106514" y="0"/>
                </a:cubicBezTo>
                <a:cubicBezTo>
                  <a:pt x="1253288" y="-22375"/>
                  <a:pt x="1532297" y="-17728"/>
                  <a:pt x="1787445" y="0"/>
                </a:cubicBezTo>
                <a:cubicBezTo>
                  <a:pt x="2042593" y="17728"/>
                  <a:pt x="2246736" y="14244"/>
                  <a:pt x="2468376" y="0"/>
                </a:cubicBezTo>
                <a:cubicBezTo>
                  <a:pt x="2690016" y="-14244"/>
                  <a:pt x="2937598" y="21590"/>
                  <a:pt x="3076351" y="0"/>
                </a:cubicBezTo>
                <a:cubicBezTo>
                  <a:pt x="3215104" y="-21590"/>
                  <a:pt x="3532711" y="13562"/>
                  <a:pt x="3647847" y="0"/>
                </a:cubicBezTo>
                <a:cubicBezTo>
                  <a:pt x="3655953" y="230483"/>
                  <a:pt x="3667604" y="358428"/>
                  <a:pt x="3647847" y="518545"/>
                </a:cubicBezTo>
                <a:cubicBezTo>
                  <a:pt x="3628090" y="678663"/>
                  <a:pt x="3631651" y="889681"/>
                  <a:pt x="3647847" y="1016754"/>
                </a:cubicBezTo>
                <a:cubicBezTo>
                  <a:pt x="3516816" y="1035169"/>
                  <a:pt x="3206474" y="996805"/>
                  <a:pt x="3076351" y="1016754"/>
                </a:cubicBezTo>
                <a:cubicBezTo>
                  <a:pt x="2946228" y="1036703"/>
                  <a:pt x="2707574" y="988729"/>
                  <a:pt x="2395420" y="1016754"/>
                </a:cubicBezTo>
                <a:cubicBezTo>
                  <a:pt x="2083266" y="1044779"/>
                  <a:pt x="2035013" y="1009442"/>
                  <a:pt x="1823924" y="1016754"/>
                </a:cubicBezTo>
                <a:cubicBezTo>
                  <a:pt x="1612835" y="1024066"/>
                  <a:pt x="1507807" y="1035807"/>
                  <a:pt x="1288906" y="1016754"/>
                </a:cubicBezTo>
                <a:cubicBezTo>
                  <a:pt x="1070005" y="997701"/>
                  <a:pt x="912094" y="1005259"/>
                  <a:pt x="790367" y="1016754"/>
                </a:cubicBezTo>
                <a:cubicBezTo>
                  <a:pt x="668640" y="1028249"/>
                  <a:pt x="363232" y="1005904"/>
                  <a:pt x="0" y="1016754"/>
                </a:cubicBezTo>
                <a:cubicBezTo>
                  <a:pt x="-3913" y="836648"/>
                  <a:pt x="-16772" y="702614"/>
                  <a:pt x="0" y="508377"/>
                </a:cubicBezTo>
                <a:cubicBezTo>
                  <a:pt x="16772" y="314140"/>
                  <a:pt x="8208" y="243036"/>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spc="50" dirty="0">
                <a:latin typeface="Century Gothic" panose="020B0502020202020204" pitchFamily="34" charset="0"/>
                <a:ea typeface="Lato" panose="020F0502020204030203" pitchFamily="34" charset="0"/>
                <a:cs typeface="Lato" panose="020F0502020204030203" pitchFamily="34" charset="0"/>
              </a:rPr>
              <a:t>Making sure people have </a:t>
            </a:r>
            <a:r>
              <a:rPr lang="en-GB" sz="1600" b="1" spc="50" dirty="0">
                <a:latin typeface="Century Gothic" panose="020B0502020202020204" pitchFamily="34" charset="0"/>
                <a:ea typeface="Lato" panose="020F0502020204030203" pitchFamily="34" charset="0"/>
                <a:cs typeface="Lato" panose="020F0502020204030203" pitchFamily="34" charset="0"/>
              </a:rPr>
              <a:t>support</a:t>
            </a:r>
            <a:r>
              <a:rPr lang="en-GB" sz="1600" spc="50" dirty="0">
                <a:latin typeface="Century Gothic" panose="020B0502020202020204" pitchFamily="34" charset="0"/>
                <a:ea typeface="Lato" panose="020F0502020204030203" pitchFamily="34" charset="0"/>
                <a:cs typeface="Lato" panose="020F0502020204030203" pitchFamily="34" charset="0"/>
              </a:rPr>
              <a:t> to look after their </a:t>
            </a:r>
            <a:r>
              <a:rPr lang="en-GB" sz="1600" b="1" spc="50" dirty="0">
                <a:latin typeface="Century Gothic" panose="020B0502020202020204" pitchFamily="34" charset="0"/>
                <a:ea typeface="Lato" panose="020F0502020204030203" pitchFamily="34" charset="0"/>
                <a:cs typeface="Lato" panose="020F0502020204030203" pitchFamily="34" charset="0"/>
              </a:rPr>
              <a:t>mental health</a:t>
            </a:r>
            <a:r>
              <a:rPr lang="en-GB" sz="1600" spc="50" dirty="0">
                <a:latin typeface="Century Gothic" panose="020B0502020202020204" pitchFamily="34" charset="0"/>
                <a:ea typeface="Lato" panose="020F0502020204030203" pitchFamily="34" charset="0"/>
                <a:cs typeface="Lato" panose="020F0502020204030203" pitchFamily="34" charset="0"/>
              </a:rPr>
              <a:t> is important.   </a:t>
            </a:r>
          </a:p>
        </p:txBody>
      </p:sp>
      <p:sp>
        <p:nvSpPr>
          <p:cNvPr id="7" name="TextBox 6">
            <a:extLst>
              <a:ext uri="{FF2B5EF4-FFF2-40B4-BE49-F238E27FC236}">
                <a16:creationId xmlns:a16="http://schemas.microsoft.com/office/drawing/2014/main" id="{9459B68C-2A88-20C6-C47A-B872F51B767C}"/>
              </a:ext>
            </a:extLst>
          </p:cNvPr>
          <p:cNvSpPr txBox="1"/>
          <p:nvPr/>
        </p:nvSpPr>
        <p:spPr>
          <a:xfrm>
            <a:off x="4180114" y="1105354"/>
            <a:ext cx="4676549" cy="1016754"/>
          </a:xfrm>
          <a:custGeom>
            <a:avLst/>
            <a:gdLst>
              <a:gd name="connsiteX0" fmla="*/ 0 w 4676549"/>
              <a:gd name="connsiteY0" fmla="*/ 0 h 1016754"/>
              <a:gd name="connsiteX1" fmla="*/ 668078 w 4676549"/>
              <a:gd name="connsiteY1" fmla="*/ 0 h 1016754"/>
              <a:gd name="connsiteX2" fmla="*/ 1195860 w 4676549"/>
              <a:gd name="connsiteY2" fmla="*/ 0 h 1016754"/>
              <a:gd name="connsiteX3" fmla="*/ 1957470 w 4676549"/>
              <a:gd name="connsiteY3" fmla="*/ 0 h 1016754"/>
              <a:gd name="connsiteX4" fmla="*/ 2719079 w 4676549"/>
              <a:gd name="connsiteY4" fmla="*/ 0 h 1016754"/>
              <a:gd name="connsiteX5" fmla="*/ 3387158 w 4676549"/>
              <a:gd name="connsiteY5" fmla="*/ 0 h 1016754"/>
              <a:gd name="connsiteX6" fmla="*/ 3914940 w 4676549"/>
              <a:gd name="connsiteY6" fmla="*/ 0 h 1016754"/>
              <a:gd name="connsiteX7" fmla="*/ 4676549 w 4676549"/>
              <a:gd name="connsiteY7" fmla="*/ 0 h 1016754"/>
              <a:gd name="connsiteX8" fmla="*/ 4676549 w 4676549"/>
              <a:gd name="connsiteY8" fmla="*/ 518545 h 1016754"/>
              <a:gd name="connsiteX9" fmla="*/ 4676549 w 4676549"/>
              <a:gd name="connsiteY9" fmla="*/ 1016754 h 1016754"/>
              <a:gd name="connsiteX10" fmla="*/ 4055236 w 4676549"/>
              <a:gd name="connsiteY10" fmla="*/ 1016754 h 1016754"/>
              <a:gd name="connsiteX11" fmla="*/ 3433923 w 4676549"/>
              <a:gd name="connsiteY11" fmla="*/ 1016754 h 1016754"/>
              <a:gd name="connsiteX12" fmla="*/ 2859376 w 4676549"/>
              <a:gd name="connsiteY12" fmla="*/ 1016754 h 1016754"/>
              <a:gd name="connsiteX13" fmla="*/ 2331594 w 4676549"/>
              <a:gd name="connsiteY13" fmla="*/ 1016754 h 1016754"/>
              <a:gd name="connsiteX14" fmla="*/ 1710281 w 4676549"/>
              <a:gd name="connsiteY14" fmla="*/ 1016754 h 1016754"/>
              <a:gd name="connsiteX15" fmla="*/ 1042202 w 4676549"/>
              <a:gd name="connsiteY15" fmla="*/ 1016754 h 1016754"/>
              <a:gd name="connsiteX16" fmla="*/ 0 w 4676549"/>
              <a:gd name="connsiteY16" fmla="*/ 1016754 h 1016754"/>
              <a:gd name="connsiteX17" fmla="*/ 0 w 4676549"/>
              <a:gd name="connsiteY17" fmla="*/ 538880 h 1016754"/>
              <a:gd name="connsiteX18" fmla="*/ 0 w 4676549"/>
              <a:gd name="connsiteY18" fmla="*/ 0 h 1016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676549" h="1016754" extrusionOk="0">
                <a:moveTo>
                  <a:pt x="0" y="0"/>
                </a:moveTo>
                <a:cubicBezTo>
                  <a:pt x="163240" y="5546"/>
                  <a:pt x="400187" y="-3976"/>
                  <a:pt x="668078" y="0"/>
                </a:cubicBezTo>
                <a:cubicBezTo>
                  <a:pt x="935969" y="3976"/>
                  <a:pt x="972222" y="-22701"/>
                  <a:pt x="1195860" y="0"/>
                </a:cubicBezTo>
                <a:cubicBezTo>
                  <a:pt x="1419498" y="22701"/>
                  <a:pt x="1712956" y="-26853"/>
                  <a:pt x="1957470" y="0"/>
                </a:cubicBezTo>
                <a:cubicBezTo>
                  <a:pt x="2201984" y="26853"/>
                  <a:pt x="2406218" y="36203"/>
                  <a:pt x="2719079" y="0"/>
                </a:cubicBezTo>
                <a:cubicBezTo>
                  <a:pt x="3031940" y="-36203"/>
                  <a:pt x="3071735" y="-13125"/>
                  <a:pt x="3387158" y="0"/>
                </a:cubicBezTo>
                <a:cubicBezTo>
                  <a:pt x="3702581" y="13125"/>
                  <a:pt x="3738071" y="1376"/>
                  <a:pt x="3914940" y="0"/>
                </a:cubicBezTo>
                <a:cubicBezTo>
                  <a:pt x="4091809" y="-1376"/>
                  <a:pt x="4507956" y="31974"/>
                  <a:pt x="4676549" y="0"/>
                </a:cubicBezTo>
                <a:cubicBezTo>
                  <a:pt x="4699267" y="157307"/>
                  <a:pt x="4659595" y="329536"/>
                  <a:pt x="4676549" y="518545"/>
                </a:cubicBezTo>
                <a:cubicBezTo>
                  <a:pt x="4693503" y="707554"/>
                  <a:pt x="4693146" y="800573"/>
                  <a:pt x="4676549" y="1016754"/>
                </a:cubicBezTo>
                <a:cubicBezTo>
                  <a:pt x="4377997" y="999459"/>
                  <a:pt x="4218599" y="986534"/>
                  <a:pt x="4055236" y="1016754"/>
                </a:cubicBezTo>
                <a:cubicBezTo>
                  <a:pt x="3891873" y="1046974"/>
                  <a:pt x="3696775" y="997416"/>
                  <a:pt x="3433923" y="1016754"/>
                </a:cubicBezTo>
                <a:cubicBezTo>
                  <a:pt x="3171071" y="1036092"/>
                  <a:pt x="3102611" y="1039623"/>
                  <a:pt x="2859376" y="1016754"/>
                </a:cubicBezTo>
                <a:cubicBezTo>
                  <a:pt x="2616141" y="993885"/>
                  <a:pt x="2527408" y="1005908"/>
                  <a:pt x="2331594" y="1016754"/>
                </a:cubicBezTo>
                <a:cubicBezTo>
                  <a:pt x="2135780" y="1027600"/>
                  <a:pt x="1998249" y="1040530"/>
                  <a:pt x="1710281" y="1016754"/>
                </a:cubicBezTo>
                <a:cubicBezTo>
                  <a:pt x="1422313" y="992978"/>
                  <a:pt x="1204192" y="1026955"/>
                  <a:pt x="1042202" y="1016754"/>
                </a:cubicBezTo>
                <a:cubicBezTo>
                  <a:pt x="880212" y="1006553"/>
                  <a:pt x="248246" y="1055996"/>
                  <a:pt x="0" y="1016754"/>
                </a:cubicBezTo>
                <a:cubicBezTo>
                  <a:pt x="-20098" y="781331"/>
                  <a:pt x="-9864" y="741779"/>
                  <a:pt x="0" y="538880"/>
                </a:cubicBezTo>
                <a:cubicBezTo>
                  <a:pt x="9864" y="335981"/>
                  <a:pt x="-18136" y="201906"/>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The Government </a:t>
            </a:r>
            <a:r>
              <a:rPr lang="en-GB" sz="1600" spc="50" dirty="0">
                <a:latin typeface="Century Gothic" panose="020B0502020202020204" pitchFamily="34" charset="0"/>
                <a:ea typeface="Lato" panose="020F0502020204030203" pitchFamily="34" charset="0"/>
                <a:cs typeface="Lato" panose="020F0502020204030203" pitchFamily="34" charset="0"/>
              </a:rPr>
              <a:t>has plans in place </a:t>
            </a:r>
            <a:r>
              <a:rPr lang="en-GB" sz="1600" b="1" spc="50" dirty="0">
                <a:latin typeface="Century Gothic" panose="020B0502020202020204" pitchFamily="34" charset="0"/>
                <a:ea typeface="Lato" panose="020F0502020204030203" pitchFamily="34" charset="0"/>
                <a:cs typeface="Lato" panose="020F0502020204030203" pitchFamily="34" charset="0"/>
              </a:rPr>
              <a:t>to help people’s mental health</a:t>
            </a:r>
            <a:r>
              <a:rPr lang="en-GB" sz="1600" spc="50" dirty="0">
                <a:latin typeface="Century Gothic" panose="020B0502020202020204" pitchFamily="34" charset="0"/>
                <a:ea typeface="Lato" panose="020F0502020204030203" pitchFamily="34" charset="0"/>
                <a:cs typeface="Lato" panose="020F0502020204030203" pitchFamily="34" charset="0"/>
              </a:rPr>
              <a:t>, but some people think they </a:t>
            </a:r>
            <a:r>
              <a:rPr lang="en-GB" sz="1600" b="1" spc="50" dirty="0">
                <a:latin typeface="Century Gothic" panose="020B0502020202020204" pitchFamily="34" charset="0"/>
                <a:ea typeface="Lato" panose="020F0502020204030203" pitchFamily="34" charset="0"/>
                <a:cs typeface="Lato" panose="020F0502020204030203" pitchFamily="34" charset="0"/>
              </a:rPr>
              <a:t>could do more</a:t>
            </a:r>
            <a:r>
              <a:rPr lang="en-GB" sz="1600" spc="50" dirty="0">
                <a:latin typeface="Century Gothic" panose="020B0502020202020204" pitchFamily="34" charset="0"/>
                <a:ea typeface="Lato" panose="020F0502020204030203" pitchFamily="34" charset="0"/>
                <a:cs typeface="Lato" panose="020F0502020204030203" pitchFamily="34" charset="0"/>
              </a:rPr>
              <a:t>. </a:t>
            </a:r>
          </a:p>
        </p:txBody>
      </p:sp>
      <p:sp>
        <p:nvSpPr>
          <p:cNvPr id="9" name="TextBox 8">
            <a:extLst>
              <a:ext uri="{FF2B5EF4-FFF2-40B4-BE49-F238E27FC236}">
                <a16:creationId xmlns:a16="http://schemas.microsoft.com/office/drawing/2014/main" id="{63F7DD2B-62AF-DBDA-F0FB-5E4E12BFD01C}"/>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27" name="TextBox 26">
            <a:extLst>
              <a:ext uri="{FF2B5EF4-FFF2-40B4-BE49-F238E27FC236}">
                <a16:creationId xmlns:a16="http://schemas.microsoft.com/office/drawing/2014/main" id="{436AB021-EEAC-5987-8849-EA02F3264543}"/>
              </a:ext>
            </a:extLst>
          </p:cNvPr>
          <p:cNvSpPr txBox="1"/>
          <p:nvPr/>
        </p:nvSpPr>
        <p:spPr>
          <a:xfrm>
            <a:off x="215842"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28" name="TextBox 27">
            <a:extLst>
              <a:ext uri="{FF2B5EF4-FFF2-40B4-BE49-F238E27FC236}">
                <a16:creationId xmlns:a16="http://schemas.microsoft.com/office/drawing/2014/main" id="{B8A3F34C-50D9-77D0-CA8E-575AD443768D}"/>
              </a:ext>
            </a:extLst>
          </p:cNvPr>
          <p:cNvSpPr txBox="1"/>
          <p:nvPr/>
        </p:nvSpPr>
        <p:spPr>
          <a:xfrm>
            <a:off x="6936520"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Wouldn’t</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3" name="TextBox 2">
            <a:extLst>
              <a:ext uri="{FF2B5EF4-FFF2-40B4-BE49-F238E27FC236}">
                <a16:creationId xmlns:a16="http://schemas.microsoft.com/office/drawing/2014/main" id="{A6402D57-9F7F-154F-5352-2F3D9755F267}"/>
              </a:ext>
            </a:extLst>
          </p:cNvPr>
          <p:cNvSpPr txBox="1"/>
          <p:nvPr/>
        </p:nvSpPr>
        <p:spPr>
          <a:xfrm>
            <a:off x="3459786" y="5464488"/>
            <a:ext cx="2224429" cy="798836"/>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Would a general election help? </a:t>
            </a:r>
          </a:p>
        </p:txBody>
      </p:sp>
      <p:grpSp>
        <p:nvGrpSpPr>
          <p:cNvPr id="14" name="Group 13">
            <a:extLst>
              <a:ext uri="{FF2B5EF4-FFF2-40B4-BE49-F238E27FC236}">
                <a16:creationId xmlns:a16="http://schemas.microsoft.com/office/drawing/2014/main" id="{A84CC5AA-8F1A-878F-174F-45AE28921922}"/>
              </a:ext>
            </a:extLst>
          </p:cNvPr>
          <p:cNvGrpSpPr/>
          <p:nvPr/>
        </p:nvGrpSpPr>
        <p:grpSpPr>
          <a:xfrm>
            <a:off x="462702" y="4722312"/>
            <a:ext cx="1497919" cy="1526436"/>
            <a:chOff x="-2784942" y="3961930"/>
            <a:chExt cx="1497919" cy="1526436"/>
          </a:xfrm>
          <a:effectLst>
            <a:outerShdw blurRad="63500" sx="102000" sy="102000" algn="ctr" rotWithShape="0">
              <a:prstClr val="black">
                <a:alpha val="40000"/>
              </a:prstClr>
            </a:outerShdw>
          </a:effectLst>
        </p:grpSpPr>
        <p:sp>
          <p:nvSpPr>
            <p:cNvPr id="15" name="Oval 14">
              <a:extLst>
                <a:ext uri="{FF2B5EF4-FFF2-40B4-BE49-F238E27FC236}">
                  <a16:creationId xmlns:a16="http://schemas.microsoft.com/office/drawing/2014/main" id="{5673CE24-86C7-E65A-FB12-8FB6DB643FE5}"/>
                </a:ext>
              </a:extLst>
            </p:cNvPr>
            <p:cNvSpPr/>
            <p:nvPr/>
          </p:nvSpPr>
          <p:spPr>
            <a:xfrm>
              <a:off x="-2784942" y="3961930"/>
              <a:ext cx="1497919" cy="1526436"/>
            </a:xfrm>
            <a:prstGeom prst="ellipse">
              <a:avLst/>
            </a:prstGeom>
            <a:solidFill>
              <a:schemeClr val="accent1"/>
            </a:solidFill>
            <a:ln w="28575">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effectLst>
                  <a:outerShdw blurRad="38100" dist="38100" dir="2700000" algn="tl">
                    <a:srgbClr val="000000">
                      <a:alpha val="43137"/>
                    </a:srgbClr>
                  </a:outerShdw>
                </a:effectLst>
              </a:endParaRPr>
            </a:p>
          </p:txBody>
        </p:sp>
        <p:pic>
          <p:nvPicPr>
            <p:cNvPr id="16" name="Graphic 15" descr="Thumbs up sign outline">
              <a:extLst>
                <a:ext uri="{FF2B5EF4-FFF2-40B4-BE49-F238E27FC236}">
                  <a16:creationId xmlns:a16="http://schemas.microsoft.com/office/drawing/2014/main" id="{4648D78E-B145-DD88-61E1-9D8FEA4B3EF1}"/>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2605306" y="4105721"/>
              <a:ext cx="1138647" cy="1138647"/>
            </a:xfrm>
            <a:prstGeom prst="rect">
              <a:avLst/>
            </a:prstGeom>
            <a:effectLst/>
          </p:spPr>
        </p:pic>
      </p:grpSp>
      <p:grpSp>
        <p:nvGrpSpPr>
          <p:cNvPr id="17" name="Group 16">
            <a:extLst>
              <a:ext uri="{FF2B5EF4-FFF2-40B4-BE49-F238E27FC236}">
                <a16:creationId xmlns:a16="http://schemas.microsoft.com/office/drawing/2014/main" id="{68A92301-0940-5F03-5728-70F1E45472DA}"/>
              </a:ext>
            </a:extLst>
          </p:cNvPr>
          <p:cNvGrpSpPr/>
          <p:nvPr/>
        </p:nvGrpSpPr>
        <p:grpSpPr>
          <a:xfrm>
            <a:off x="7183380" y="4734321"/>
            <a:ext cx="1497919" cy="1526436"/>
            <a:chOff x="11187070" y="4273463"/>
            <a:chExt cx="1497919" cy="1526436"/>
          </a:xfrm>
          <a:effectLst>
            <a:outerShdw blurRad="63500" sx="102000" sy="102000" algn="ctr" rotWithShape="0">
              <a:prstClr val="black">
                <a:alpha val="40000"/>
              </a:prstClr>
            </a:outerShdw>
          </a:effectLst>
        </p:grpSpPr>
        <p:sp>
          <p:nvSpPr>
            <p:cNvPr id="18" name="Oval 17">
              <a:extLst>
                <a:ext uri="{FF2B5EF4-FFF2-40B4-BE49-F238E27FC236}">
                  <a16:creationId xmlns:a16="http://schemas.microsoft.com/office/drawing/2014/main" id="{DCB48DF3-9E45-814B-93B9-6E5750E8737E}"/>
                </a:ext>
              </a:extLst>
            </p:cNvPr>
            <p:cNvSpPr/>
            <p:nvPr/>
          </p:nvSpPr>
          <p:spPr>
            <a:xfrm>
              <a:off x="11187070" y="4273463"/>
              <a:ext cx="1497919" cy="1526436"/>
            </a:xfrm>
            <a:prstGeom prst="ellipse">
              <a:avLst/>
            </a:prstGeom>
            <a:solidFill>
              <a:schemeClr val="accent4"/>
            </a:solidFill>
            <a:ln w="28575">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Graphic 18" descr="Thumbs up sign outline">
              <a:extLst>
                <a:ext uri="{FF2B5EF4-FFF2-40B4-BE49-F238E27FC236}">
                  <a16:creationId xmlns:a16="http://schemas.microsoft.com/office/drawing/2014/main" id="{D8D7E4E0-E529-5215-535B-86F152BBC384}"/>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rot="10800000">
              <a:off x="11366706" y="4504936"/>
              <a:ext cx="1138647" cy="1138647"/>
            </a:xfrm>
            <a:prstGeom prst="rect">
              <a:avLst/>
            </a:prstGeom>
            <a:effectLst/>
          </p:spPr>
        </p:pic>
      </p:grpSp>
      <p:sp>
        <p:nvSpPr>
          <p:cNvPr id="20" name="TextBox 19"/>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1152852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par>
                                <p:cTn id="16" presetID="10"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par>
                                <p:cTn id="23" presetID="10"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7" grpId="0"/>
      <p:bldP spid="28" grpId="0"/>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alphaModFix amt="80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7E45876-1AD7-45D5-EED1-9B7EEB0E1A67}"/>
              </a:ext>
            </a:extLst>
          </p:cNvPr>
          <p:cNvSpPr/>
          <p:nvPr/>
        </p:nvSpPr>
        <p:spPr>
          <a:xfrm>
            <a:off x="-2232"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4" name="TextBox 3">
            <a:extLst>
              <a:ext uri="{FF2B5EF4-FFF2-40B4-BE49-F238E27FC236}">
                <a16:creationId xmlns:a16="http://schemas.microsoft.com/office/drawing/2014/main" id="{436FCA47-8109-E42C-009D-767C61A95A51}"/>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7" name="TextBox 6">
            <a:extLst>
              <a:ext uri="{FF2B5EF4-FFF2-40B4-BE49-F238E27FC236}">
                <a16:creationId xmlns:a16="http://schemas.microsoft.com/office/drawing/2014/main" id="{1651D7AD-9A09-C516-FE59-4474C9530FE8}"/>
              </a:ext>
            </a:extLst>
          </p:cNvPr>
          <p:cNvSpPr txBox="1"/>
          <p:nvPr/>
        </p:nvSpPr>
        <p:spPr>
          <a:xfrm>
            <a:off x="1553049" y="1112187"/>
            <a:ext cx="6037902" cy="923330"/>
          </a:xfrm>
          <a:prstGeom prst="rect">
            <a:avLst/>
          </a:prstGeom>
          <a:noFill/>
          <a:effectLst/>
        </p:spPr>
        <p:txBody>
          <a:bodyPr wrap="square" rtlCol="0" anchor="ctr">
            <a:spAutoFit/>
          </a:bodyPr>
          <a:lstStyle/>
          <a:p>
            <a:pPr algn="ctr"/>
            <a:r>
              <a:rPr lang="en-GB" sz="54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Climate change</a:t>
            </a:r>
          </a:p>
        </p:txBody>
      </p:sp>
      <p:sp>
        <p:nvSpPr>
          <p:cNvPr id="3" name="TextBox 2">
            <a:extLst>
              <a:ext uri="{FF2B5EF4-FFF2-40B4-BE49-F238E27FC236}">
                <a16:creationId xmlns:a16="http://schemas.microsoft.com/office/drawing/2014/main" id="{E85023E2-AD87-C875-8000-6F7DE09CABF2}"/>
              </a:ext>
            </a:extLst>
          </p:cNvPr>
          <p:cNvSpPr txBox="1"/>
          <p:nvPr/>
        </p:nvSpPr>
        <p:spPr>
          <a:xfrm>
            <a:off x="2546123" y="5350470"/>
            <a:ext cx="4051753" cy="923330"/>
          </a:xfrm>
          <a:prstGeom prst="rect">
            <a:avLst/>
          </a:prstGeom>
          <a:solidFill>
            <a:schemeClr val="bg2"/>
          </a:solidFill>
          <a:ln w="19050">
            <a:noFill/>
            <a:extLst>
              <a:ext uri="{C807C97D-BFC1-408E-A445-0C87EB9F89A2}">
                <ask:lineSketchStyleProps xmlns="" xmlns:ask="http://schemas.microsoft.com/office/drawing/2018/sketchyshapes" sd="2649982780">
                  <a:custGeom>
                    <a:avLst/>
                    <a:gdLst>
                      <a:gd name="connsiteX0" fmla="*/ 0 w 4051753"/>
                      <a:gd name="connsiteY0" fmla="*/ 0 h 1504103"/>
                      <a:gd name="connsiteX1" fmla="*/ 634775 w 4051753"/>
                      <a:gd name="connsiteY1" fmla="*/ 0 h 1504103"/>
                      <a:gd name="connsiteX2" fmla="*/ 1391102 w 4051753"/>
                      <a:gd name="connsiteY2" fmla="*/ 0 h 1504103"/>
                      <a:gd name="connsiteX3" fmla="*/ 1985359 w 4051753"/>
                      <a:gd name="connsiteY3" fmla="*/ 0 h 1504103"/>
                      <a:gd name="connsiteX4" fmla="*/ 2579616 w 4051753"/>
                      <a:gd name="connsiteY4" fmla="*/ 0 h 1504103"/>
                      <a:gd name="connsiteX5" fmla="*/ 3254908 w 4051753"/>
                      <a:gd name="connsiteY5" fmla="*/ 0 h 1504103"/>
                      <a:gd name="connsiteX6" fmla="*/ 4051753 w 4051753"/>
                      <a:gd name="connsiteY6" fmla="*/ 0 h 1504103"/>
                      <a:gd name="connsiteX7" fmla="*/ 4051753 w 4051753"/>
                      <a:gd name="connsiteY7" fmla="*/ 531450 h 1504103"/>
                      <a:gd name="connsiteX8" fmla="*/ 4051753 w 4051753"/>
                      <a:gd name="connsiteY8" fmla="*/ 1047858 h 1504103"/>
                      <a:gd name="connsiteX9" fmla="*/ 4051753 w 4051753"/>
                      <a:gd name="connsiteY9" fmla="*/ 1504103 h 1504103"/>
                      <a:gd name="connsiteX10" fmla="*/ 3416978 w 4051753"/>
                      <a:gd name="connsiteY10" fmla="*/ 1504103 h 1504103"/>
                      <a:gd name="connsiteX11" fmla="*/ 2782204 w 4051753"/>
                      <a:gd name="connsiteY11" fmla="*/ 1504103 h 1504103"/>
                      <a:gd name="connsiteX12" fmla="*/ 2025877 w 4051753"/>
                      <a:gd name="connsiteY12" fmla="*/ 1504103 h 1504103"/>
                      <a:gd name="connsiteX13" fmla="*/ 1350584 w 4051753"/>
                      <a:gd name="connsiteY13" fmla="*/ 1504103 h 1504103"/>
                      <a:gd name="connsiteX14" fmla="*/ 634775 w 4051753"/>
                      <a:gd name="connsiteY14" fmla="*/ 1504103 h 1504103"/>
                      <a:gd name="connsiteX15" fmla="*/ 0 w 4051753"/>
                      <a:gd name="connsiteY15" fmla="*/ 1504103 h 1504103"/>
                      <a:gd name="connsiteX16" fmla="*/ 0 w 4051753"/>
                      <a:gd name="connsiteY16" fmla="*/ 987694 h 1504103"/>
                      <a:gd name="connsiteX17" fmla="*/ 0 w 4051753"/>
                      <a:gd name="connsiteY17" fmla="*/ 516409 h 1504103"/>
                      <a:gd name="connsiteX18" fmla="*/ 0 w 4051753"/>
                      <a:gd name="connsiteY18" fmla="*/ 0 h 1504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051753" h="1504103" fill="none" extrusionOk="0">
                        <a:moveTo>
                          <a:pt x="0" y="0"/>
                        </a:moveTo>
                        <a:cubicBezTo>
                          <a:pt x="266416" y="-18644"/>
                          <a:pt x="413527" y="-20368"/>
                          <a:pt x="634775" y="0"/>
                        </a:cubicBezTo>
                        <a:cubicBezTo>
                          <a:pt x="856023" y="20368"/>
                          <a:pt x="1059603" y="34762"/>
                          <a:pt x="1391102" y="0"/>
                        </a:cubicBezTo>
                        <a:cubicBezTo>
                          <a:pt x="1722601" y="-34762"/>
                          <a:pt x="1851112" y="-15564"/>
                          <a:pt x="1985359" y="0"/>
                        </a:cubicBezTo>
                        <a:cubicBezTo>
                          <a:pt x="2119606" y="15564"/>
                          <a:pt x="2344483" y="-8986"/>
                          <a:pt x="2579616" y="0"/>
                        </a:cubicBezTo>
                        <a:cubicBezTo>
                          <a:pt x="2814749" y="8986"/>
                          <a:pt x="2993757" y="24308"/>
                          <a:pt x="3254908" y="0"/>
                        </a:cubicBezTo>
                        <a:cubicBezTo>
                          <a:pt x="3516059" y="-24308"/>
                          <a:pt x="3758234" y="3395"/>
                          <a:pt x="4051753" y="0"/>
                        </a:cubicBezTo>
                        <a:cubicBezTo>
                          <a:pt x="4071290" y="260083"/>
                          <a:pt x="4035218" y="273121"/>
                          <a:pt x="4051753" y="531450"/>
                        </a:cubicBezTo>
                        <a:cubicBezTo>
                          <a:pt x="4068289" y="789779"/>
                          <a:pt x="4068188" y="823470"/>
                          <a:pt x="4051753" y="1047858"/>
                        </a:cubicBezTo>
                        <a:cubicBezTo>
                          <a:pt x="4035318" y="1272246"/>
                          <a:pt x="4045073" y="1311298"/>
                          <a:pt x="4051753" y="1504103"/>
                        </a:cubicBezTo>
                        <a:cubicBezTo>
                          <a:pt x="3794312" y="1492224"/>
                          <a:pt x="3717288" y="1511124"/>
                          <a:pt x="3416978" y="1504103"/>
                        </a:cubicBezTo>
                        <a:cubicBezTo>
                          <a:pt x="3116668" y="1497082"/>
                          <a:pt x="2956878" y="1529863"/>
                          <a:pt x="2782204" y="1504103"/>
                        </a:cubicBezTo>
                        <a:cubicBezTo>
                          <a:pt x="2607530" y="1478343"/>
                          <a:pt x="2232142" y="1504501"/>
                          <a:pt x="2025877" y="1504103"/>
                        </a:cubicBezTo>
                        <a:cubicBezTo>
                          <a:pt x="1819612" y="1503705"/>
                          <a:pt x="1499848" y="1532836"/>
                          <a:pt x="1350584" y="1504103"/>
                        </a:cubicBezTo>
                        <a:cubicBezTo>
                          <a:pt x="1201320" y="1475370"/>
                          <a:pt x="872821" y="1516626"/>
                          <a:pt x="634775" y="1504103"/>
                        </a:cubicBezTo>
                        <a:cubicBezTo>
                          <a:pt x="396729" y="1491580"/>
                          <a:pt x="190513" y="1493872"/>
                          <a:pt x="0" y="1504103"/>
                        </a:cubicBezTo>
                        <a:cubicBezTo>
                          <a:pt x="-21625" y="1342701"/>
                          <a:pt x="7190" y="1223360"/>
                          <a:pt x="0" y="987694"/>
                        </a:cubicBezTo>
                        <a:cubicBezTo>
                          <a:pt x="-7190" y="752028"/>
                          <a:pt x="5222" y="728252"/>
                          <a:pt x="0" y="516409"/>
                        </a:cubicBezTo>
                        <a:cubicBezTo>
                          <a:pt x="-5222" y="304567"/>
                          <a:pt x="16288" y="239098"/>
                          <a:pt x="0" y="0"/>
                        </a:cubicBezTo>
                        <a:close/>
                      </a:path>
                      <a:path w="4051753" h="1504103" stroke="0" extrusionOk="0">
                        <a:moveTo>
                          <a:pt x="0" y="0"/>
                        </a:moveTo>
                        <a:cubicBezTo>
                          <a:pt x="210356" y="-4295"/>
                          <a:pt x="442615" y="27692"/>
                          <a:pt x="675292" y="0"/>
                        </a:cubicBezTo>
                        <a:cubicBezTo>
                          <a:pt x="907969" y="-27692"/>
                          <a:pt x="1025522" y="-9246"/>
                          <a:pt x="1229032" y="0"/>
                        </a:cubicBezTo>
                        <a:cubicBezTo>
                          <a:pt x="1432542" y="9246"/>
                          <a:pt x="1717577" y="8242"/>
                          <a:pt x="1985359" y="0"/>
                        </a:cubicBezTo>
                        <a:cubicBezTo>
                          <a:pt x="2253141" y="-8242"/>
                          <a:pt x="2441933" y="-36407"/>
                          <a:pt x="2741686" y="0"/>
                        </a:cubicBezTo>
                        <a:cubicBezTo>
                          <a:pt x="3041439" y="36407"/>
                          <a:pt x="3171264" y="-6412"/>
                          <a:pt x="3416978" y="0"/>
                        </a:cubicBezTo>
                        <a:cubicBezTo>
                          <a:pt x="3662692" y="6412"/>
                          <a:pt x="3811920" y="29619"/>
                          <a:pt x="4051753" y="0"/>
                        </a:cubicBezTo>
                        <a:cubicBezTo>
                          <a:pt x="4027912" y="109196"/>
                          <a:pt x="4074618" y="276259"/>
                          <a:pt x="4051753" y="516409"/>
                        </a:cubicBezTo>
                        <a:cubicBezTo>
                          <a:pt x="4028888" y="756559"/>
                          <a:pt x="4060254" y="833801"/>
                          <a:pt x="4051753" y="1032817"/>
                        </a:cubicBezTo>
                        <a:cubicBezTo>
                          <a:pt x="4043252" y="1231833"/>
                          <a:pt x="4068262" y="1388907"/>
                          <a:pt x="4051753" y="1504103"/>
                        </a:cubicBezTo>
                        <a:cubicBezTo>
                          <a:pt x="3827979" y="1502364"/>
                          <a:pt x="3593765" y="1474038"/>
                          <a:pt x="3416978" y="1504103"/>
                        </a:cubicBezTo>
                        <a:cubicBezTo>
                          <a:pt x="3240192" y="1534168"/>
                          <a:pt x="3054971" y="1518782"/>
                          <a:pt x="2782204" y="1504103"/>
                        </a:cubicBezTo>
                        <a:cubicBezTo>
                          <a:pt x="2509437" y="1489424"/>
                          <a:pt x="2332900" y="1525820"/>
                          <a:pt x="2187947" y="1504103"/>
                        </a:cubicBezTo>
                        <a:cubicBezTo>
                          <a:pt x="2042994" y="1482386"/>
                          <a:pt x="1867312" y="1519050"/>
                          <a:pt x="1634207" y="1504103"/>
                        </a:cubicBezTo>
                        <a:cubicBezTo>
                          <a:pt x="1401102" y="1489156"/>
                          <a:pt x="1176847" y="1531375"/>
                          <a:pt x="999432" y="1504103"/>
                        </a:cubicBezTo>
                        <a:cubicBezTo>
                          <a:pt x="822018" y="1476831"/>
                          <a:pt x="405523" y="1523255"/>
                          <a:pt x="0" y="1504103"/>
                        </a:cubicBezTo>
                        <a:cubicBezTo>
                          <a:pt x="-8492" y="1276747"/>
                          <a:pt x="8881" y="1115216"/>
                          <a:pt x="0" y="987694"/>
                        </a:cubicBezTo>
                        <a:cubicBezTo>
                          <a:pt x="-8881" y="860172"/>
                          <a:pt x="25059" y="703410"/>
                          <a:pt x="0" y="456245"/>
                        </a:cubicBezTo>
                        <a:cubicBezTo>
                          <a:pt x="-25059" y="209080"/>
                          <a:pt x="-5457" y="131644"/>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Curriculum link – Geography</a:t>
            </a:r>
          </a:p>
          <a:p>
            <a:pPr algn="ctr"/>
            <a:r>
              <a:rPr lang="en-GB" sz="1600" spc="50" dirty="0">
                <a:latin typeface="Century Gothic" panose="020B0502020202020204" pitchFamily="34" charset="0"/>
                <a:ea typeface="Lato" panose="020F0502020204030203" pitchFamily="34" charset="0"/>
                <a:cs typeface="Lato" panose="020F0502020204030203" pitchFamily="34" charset="0"/>
              </a:rPr>
              <a:t>What are some features of a river?</a:t>
            </a:r>
          </a:p>
        </p:txBody>
      </p:sp>
      <p:sp>
        <p:nvSpPr>
          <p:cNvPr id="8" name="TextBox 7"/>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22956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hqprint">
            <a:alphaModFix amt="80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974AD63-24F9-C208-79DE-D3D2D0AF99F7}"/>
              </a:ext>
            </a:extLst>
          </p:cNvPr>
          <p:cNvSpPr/>
          <p:nvPr/>
        </p:nvSpPr>
        <p:spPr>
          <a:xfrm>
            <a:off x="-2232" y="786193"/>
            <a:ext cx="9154632" cy="5790171"/>
          </a:xfrm>
          <a:prstGeom prst="rect">
            <a:avLst/>
          </a:prstGeom>
          <a:gradFill>
            <a:gsLst>
              <a:gs pos="0">
                <a:schemeClr val="tx2">
                  <a:alpha val="60000"/>
                  <a:lumMod val="60000"/>
                  <a:lumOff val="40000"/>
                </a:schemeClr>
              </a:gs>
              <a:gs pos="100000">
                <a:schemeClr val="accent2">
                  <a:alpha val="60000"/>
                  <a:lumMod val="60000"/>
                  <a:lumOff val="40000"/>
                </a:schemeClr>
              </a:gs>
            </a:gsLst>
            <a:lin ang="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4</a:t>
            </a:r>
          </a:p>
        </p:txBody>
      </p:sp>
      <p:sp>
        <p:nvSpPr>
          <p:cNvPr id="4" name="TextBox 3">
            <a:extLst>
              <a:ext uri="{FF2B5EF4-FFF2-40B4-BE49-F238E27FC236}">
                <a16:creationId xmlns:a16="http://schemas.microsoft.com/office/drawing/2014/main" id="{939BCA9B-B10C-87E7-1903-B4C57FC1D26A}"/>
              </a:ext>
            </a:extLst>
          </p:cNvPr>
          <p:cNvSpPr txBox="1"/>
          <p:nvPr/>
        </p:nvSpPr>
        <p:spPr>
          <a:xfrm>
            <a:off x="305829" y="1105121"/>
            <a:ext cx="3510797" cy="1016754"/>
          </a:xfrm>
          <a:custGeom>
            <a:avLst/>
            <a:gdLst>
              <a:gd name="connsiteX0" fmla="*/ 0 w 3510797"/>
              <a:gd name="connsiteY0" fmla="*/ 0 h 1016754"/>
              <a:gd name="connsiteX1" fmla="*/ 585133 w 3510797"/>
              <a:gd name="connsiteY1" fmla="*/ 0 h 1016754"/>
              <a:gd name="connsiteX2" fmla="*/ 1064942 w 3510797"/>
              <a:gd name="connsiteY2" fmla="*/ 0 h 1016754"/>
              <a:gd name="connsiteX3" fmla="*/ 1720291 w 3510797"/>
              <a:gd name="connsiteY3" fmla="*/ 0 h 1016754"/>
              <a:gd name="connsiteX4" fmla="*/ 2375639 w 3510797"/>
              <a:gd name="connsiteY4" fmla="*/ 0 h 1016754"/>
              <a:gd name="connsiteX5" fmla="*/ 2960772 w 3510797"/>
              <a:gd name="connsiteY5" fmla="*/ 0 h 1016754"/>
              <a:gd name="connsiteX6" fmla="*/ 3510797 w 3510797"/>
              <a:gd name="connsiteY6" fmla="*/ 0 h 1016754"/>
              <a:gd name="connsiteX7" fmla="*/ 3510797 w 3510797"/>
              <a:gd name="connsiteY7" fmla="*/ 518545 h 1016754"/>
              <a:gd name="connsiteX8" fmla="*/ 3510797 w 3510797"/>
              <a:gd name="connsiteY8" fmla="*/ 1016754 h 1016754"/>
              <a:gd name="connsiteX9" fmla="*/ 2960772 w 3510797"/>
              <a:gd name="connsiteY9" fmla="*/ 1016754 h 1016754"/>
              <a:gd name="connsiteX10" fmla="*/ 2305423 w 3510797"/>
              <a:gd name="connsiteY10" fmla="*/ 1016754 h 1016754"/>
              <a:gd name="connsiteX11" fmla="*/ 1755399 w 3510797"/>
              <a:gd name="connsiteY11" fmla="*/ 1016754 h 1016754"/>
              <a:gd name="connsiteX12" fmla="*/ 1240482 w 3510797"/>
              <a:gd name="connsiteY12" fmla="*/ 1016754 h 1016754"/>
              <a:gd name="connsiteX13" fmla="*/ 760673 w 3510797"/>
              <a:gd name="connsiteY13" fmla="*/ 1016754 h 1016754"/>
              <a:gd name="connsiteX14" fmla="*/ 0 w 3510797"/>
              <a:gd name="connsiteY14" fmla="*/ 1016754 h 1016754"/>
              <a:gd name="connsiteX15" fmla="*/ 0 w 3510797"/>
              <a:gd name="connsiteY15" fmla="*/ 508377 h 1016754"/>
              <a:gd name="connsiteX16" fmla="*/ 0 w 3510797"/>
              <a:gd name="connsiteY16" fmla="*/ 0 h 1016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10797" h="1016754" extrusionOk="0">
                <a:moveTo>
                  <a:pt x="0" y="0"/>
                </a:moveTo>
                <a:cubicBezTo>
                  <a:pt x="163139" y="-13341"/>
                  <a:pt x="454681" y="-14775"/>
                  <a:pt x="585133" y="0"/>
                </a:cubicBezTo>
                <a:cubicBezTo>
                  <a:pt x="715585" y="14775"/>
                  <a:pt x="871021" y="23682"/>
                  <a:pt x="1064942" y="0"/>
                </a:cubicBezTo>
                <a:cubicBezTo>
                  <a:pt x="1258863" y="-23682"/>
                  <a:pt x="1546050" y="31363"/>
                  <a:pt x="1720291" y="0"/>
                </a:cubicBezTo>
                <a:cubicBezTo>
                  <a:pt x="1894532" y="-31363"/>
                  <a:pt x="2163436" y="-20046"/>
                  <a:pt x="2375639" y="0"/>
                </a:cubicBezTo>
                <a:cubicBezTo>
                  <a:pt x="2587842" y="20046"/>
                  <a:pt x="2740524" y="-6198"/>
                  <a:pt x="2960772" y="0"/>
                </a:cubicBezTo>
                <a:cubicBezTo>
                  <a:pt x="3181020" y="6198"/>
                  <a:pt x="3339647" y="-6966"/>
                  <a:pt x="3510797" y="0"/>
                </a:cubicBezTo>
                <a:cubicBezTo>
                  <a:pt x="3518903" y="230483"/>
                  <a:pt x="3530554" y="358428"/>
                  <a:pt x="3510797" y="518545"/>
                </a:cubicBezTo>
                <a:cubicBezTo>
                  <a:pt x="3491040" y="678663"/>
                  <a:pt x="3494601" y="889681"/>
                  <a:pt x="3510797" y="1016754"/>
                </a:cubicBezTo>
                <a:cubicBezTo>
                  <a:pt x="3283875" y="995033"/>
                  <a:pt x="3188615" y="1006982"/>
                  <a:pt x="2960772" y="1016754"/>
                </a:cubicBezTo>
                <a:cubicBezTo>
                  <a:pt x="2732930" y="1026526"/>
                  <a:pt x="2580609" y="1019595"/>
                  <a:pt x="2305423" y="1016754"/>
                </a:cubicBezTo>
                <a:cubicBezTo>
                  <a:pt x="2030237" y="1013913"/>
                  <a:pt x="1940772" y="1014255"/>
                  <a:pt x="1755399" y="1016754"/>
                </a:cubicBezTo>
                <a:cubicBezTo>
                  <a:pt x="1570026" y="1019253"/>
                  <a:pt x="1495744" y="995952"/>
                  <a:pt x="1240482" y="1016754"/>
                </a:cubicBezTo>
                <a:cubicBezTo>
                  <a:pt x="985220" y="1037556"/>
                  <a:pt x="957579" y="1004771"/>
                  <a:pt x="760673" y="1016754"/>
                </a:cubicBezTo>
                <a:cubicBezTo>
                  <a:pt x="563767" y="1028737"/>
                  <a:pt x="282187" y="986310"/>
                  <a:pt x="0" y="1016754"/>
                </a:cubicBezTo>
                <a:cubicBezTo>
                  <a:pt x="-3913" y="836648"/>
                  <a:pt x="-16772" y="702614"/>
                  <a:pt x="0" y="508377"/>
                </a:cubicBezTo>
                <a:cubicBezTo>
                  <a:pt x="16772" y="314140"/>
                  <a:pt x="8208" y="243036"/>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Climate change </a:t>
            </a:r>
            <a:r>
              <a:rPr lang="en-GB" sz="1600" spc="50" dirty="0">
                <a:latin typeface="Century Gothic" panose="020B0502020202020204" pitchFamily="34" charset="0"/>
                <a:ea typeface="Lato" panose="020F0502020204030203" pitchFamily="34" charset="0"/>
                <a:cs typeface="Lato" panose="020F0502020204030203" pitchFamily="34" charset="0"/>
              </a:rPr>
              <a:t>is a big focus for </a:t>
            </a:r>
            <a:r>
              <a:rPr lang="en-GB" sz="1600" b="1" spc="50" dirty="0">
                <a:latin typeface="Century Gothic" panose="020B0502020202020204" pitchFamily="34" charset="0"/>
                <a:ea typeface="Lato" panose="020F0502020204030203" pitchFamily="34" charset="0"/>
                <a:cs typeface="Lato" panose="020F0502020204030203" pitchFamily="34" charset="0"/>
              </a:rPr>
              <a:t>Governments around the world</a:t>
            </a:r>
            <a:r>
              <a:rPr lang="en-GB" sz="1600" spc="50" dirty="0">
                <a:latin typeface="Century Gothic" panose="020B0502020202020204" pitchFamily="34" charset="0"/>
                <a:ea typeface="Lato" panose="020F0502020204030203" pitchFamily="34" charset="0"/>
                <a:cs typeface="Lato" panose="020F0502020204030203" pitchFamily="34" charset="0"/>
              </a:rPr>
              <a:t>.</a:t>
            </a:r>
          </a:p>
        </p:txBody>
      </p:sp>
      <p:sp>
        <p:nvSpPr>
          <p:cNvPr id="6" name="TextBox 5">
            <a:extLst>
              <a:ext uri="{FF2B5EF4-FFF2-40B4-BE49-F238E27FC236}">
                <a16:creationId xmlns:a16="http://schemas.microsoft.com/office/drawing/2014/main" id="{0F095908-A016-9995-1A20-C9E6A2268BD0}"/>
              </a:ext>
            </a:extLst>
          </p:cNvPr>
          <p:cNvSpPr txBox="1"/>
          <p:nvPr/>
        </p:nvSpPr>
        <p:spPr>
          <a:xfrm>
            <a:off x="3925957" y="1110220"/>
            <a:ext cx="4930707" cy="1016754"/>
          </a:xfrm>
          <a:custGeom>
            <a:avLst/>
            <a:gdLst>
              <a:gd name="connsiteX0" fmla="*/ 0 w 4930707"/>
              <a:gd name="connsiteY0" fmla="*/ 0 h 1016754"/>
              <a:gd name="connsiteX1" fmla="*/ 616338 w 4930707"/>
              <a:gd name="connsiteY1" fmla="*/ 0 h 1016754"/>
              <a:gd name="connsiteX2" fmla="*/ 1084756 w 4930707"/>
              <a:gd name="connsiteY2" fmla="*/ 0 h 1016754"/>
              <a:gd name="connsiteX3" fmla="*/ 1799708 w 4930707"/>
              <a:gd name="connsiteY3" fmla="*/ 0 h 1016754"/>
              <a:gd name="connsiteX4" fmla="*/ 2514661 w 4930707"/>
              <a:gd name="connsiteY4" fmla="*/ 0 h 1016754"/>
              <a:gd name="connsiteX5" fmla="*/ 3130999 w 4930707"/>
              <a:gd name="connsiteY5" fmla="*/ 0 h 1016754"/>
              <a:gd name="connsiteX6" fmla="*/ 3599416 w 4930707"/>
              <a:gd name="connsiteY6" fmla="*/ 0 h 1016754"/>
              <a:gd name="connsiteX7" fmla="*/ 4265062 w 4930707"/>
              <a:gd name="connsiteY7" fmla="*/ 0 h 1016754"/>
              <a:gd name="connsiteX8" fmla="*/ 4930707 w 4930707"/>
              <a:gd name="connsiteY8" fmla="*/ 0 h 1016754"/>
              <a:gd name="connsiteX9" fmla="*/ 4930707 w 4930707"/>
              <a:gd name="connsiteY9" fmla="*/ 508377 h 1016754"/>
              <a:gd name="connsiteX10" fmla="*/ 4930707 w 4930707"/>
              <a:gd name="connsiteY10" fmla="*/ 1016754 h 1016754"/>
              <a:gd name="connsiteX11" fmla="*/ 4215754 w 4930707"/>
              <a:gd name="connsiteY11" fmla="*/ 1016754 h 1016754"/>
              <a:gd name="connsiteX12" fmla="*/ 3698030 w 4930707"/>
              <a:gd name="connsiteY12" fmla="*/ 1016754 h 1016754"/>
              <a:gd name="connsiteX13" fmla="*/ 3229613 w 4930707"/>
              <a:gd name="connsiteY13" fmla="*/ 1016754 h 1016754"/>
              <a:gd name="connsiteX14" fmla="*/ 2662582 w 4930707"/>
              <a:gd name="connsiteY14" fmla="*/ 1016754 h 1016754"/>
              <a:gd name="connsiteX15" fmla="*/ 2046243 w 4930707"/>
              <a:gd name="connsiteY15" fmla="*/ 1016754 h 1016754"/>
              <a:gd name="connsiteX16" fmla="*/ 1380598 w 4930707"/>
              <a:gd name="connsiteY16" fmla="*/ 1016754 h 1016754"/>
              <a:gd name="connsiteX17" fmla="*/ 912181 w 4930707"/>
              <a:gd name="connsiteY17" fmla="*/ 1016754 h 1016754"/>
              <a:gd name="connsiteX18" fmla="*/ 0 w 4930707"/>
              <a:gd name="connsiteY18" fmla="*/ 1016754 h 1016754"/>
              <a:gd name="connsiteX19" fmla="*/ 0 w 4930707"/>
              <a:gd name="connsiteY19" fmla="*/ 508377 h 1016754"/>
              <a:gd name="connsiteX20" fmla="*/ 0 w 4930707"/>
              <a:gd name="connsiteY20" fmla="*/ 0 h 1016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930707" h="1016754" extrusionOk="0">
                <a:moveTo>
                  <a:pt x="0" y="0"/>
                </a:moveTo>
                <a:cubicBezTo>
                  <a:pt x="206003" y="19504"/>
                  <a:pt x="349550" y="4228"/>
                  <a:pt x="616338" y="0"/>
                </a:cubicBezTo>
                <a:cubicBezTo>
                  <a:pt x="883126" y="-4228"/>
                  <a:pt x="980485" y="18698"/>
                  <a:pt x="1084756" y="0"/>
                </a:cubicBezTo>
                <a:cubicBezTo>
                  <a:pt x="1189027" y="-18698"/>
                  <a:pt x="1600311" y="23259"/>
                  <a:pt x="1799708" y="0"/>
                </a:cubicBezTo>
                <a:cubicBezTo>
                  <a:pt x="1999105" y="-23259"/>
                  <a:pt x="2340354" y="27562"/>
                  <a:pt x="2514661" y="0"/>
                </a:cubicBezTo>
                <a:cubicBezTo>
                  <a:pt x="2688968" y="-27562"/>
                  <a:pt x="2842704" y="-26334"/>
                  <a:pt x="3130999" y="0"/>
                </a:cubicBezTo>
                <a:cubicBezTo>
                  <a:pt x="3419294" y="26334"/>
                  <a:pt x="3372082" y="-19263"/>
                  <a:pt x="3599416" y="0"/>
                </a:cubicBezTo>
                <a:cubicBezTo>
                  <a:pt x="3826750" y="19263"/>
                  <a:pt x="4043511" y="64"/>
                  <a:pt x="4265062" y="0"/>
                </a:cubicBezTo>
                <a:cubicBezTo>
                  <a:pt x="4486613" y="-64"/>
                  <a:pt x="4788888" y="15542"/>
                  <a:pt x="4930707" y="0"/>
                </a:cubicBezTo>
                <a:cubicBezTo>
                  <a:pt x="4953528" y="188831"/>
                  <a:pt x="4924538" y="297214"/>
                  <a:pt x="4930707" y="508377"/>
                </a:cubicBezTo>
                <a:cubicBezTo>
                  <a:pt x="4936876" y="719540"/>
                  <a:pt x="4905420" y="811807"/>
                  <a:pt x="4930707" y="1016754"/>
                </a:cubicBezTo>
                <a:cubicBezTo>
                  <a:pt x="4646488" y="1016170"/>
                  <a:pt x="4570787" y="1027418"/>
                  <a:pt x="4215754" y="1016754"/>
                </a:cubicBezTo>
                <a:cubicBezTo>
                  <a:pt x="3860721" y="1006090"/>
                  <a:pt x="3870575" y="1013035"/>
                  <a:pt x="3698030" y="1016754"/>
                </a:cubicBezTo>
                <a:cubicBezTo>
                  <a:pt x="3525485" y="1020473"/>
                  <a:pt x="3347477" y="998444"/>
                  <a:pt x="3229613" y="1016754"/>
                </a:cubicBezTo>
                <a:cubicBezTo>
                  <a:pt x="3111749" y="1035064"/>
                  <a:pt x="2884962" y="991843"/>
                  <a:pt x="2662582" y="1016754"/>
                </a:cubicBezTo>
                <a:cubicBezTo>
                  <a:pt x="2440202" y="1041665"/>
                  <a:pt x="2171914" y="1032339"/>
                  <a:pt x="2046243" y="1016754"/>
                </a:cubicBezTo>
                <a:cubicBezTo>
                  <a:pt x="1920572" y="1001169"/>
                  <a:pt x="1692113" y="988071"/>
                  <a:pt x="1380598" y="1016754"/>
                </a:cubicBezTo>
                <a:cubicBezTo>
                  <a:pt x="1069083" y="1045437"/>
                  <a:pt x="1013619" y="1014830"/>
                  <a:pt x="912181" y="1016754"/>
                </a:cubicBezTo>
                <a:cubicBezTo>
                  <a:pt x="810743" y="1018678"/>
                  <a:pt x="253276" y="1018932"/>
                  <a:pt x="0" y="1016754"/>
                </a:cubicBezTo>
                <a:cubicBezTo>
                  <a:pt x="-8227" y="864387"/>
                  <a:pt x="-13658" y="669274"/>
                  <a:pt x="0" y="508377"/>
                </a:cubicBezTo>
                <a:cubicBezTo>
                  <a:pt x="13658" y="347480"/>
                  <a:pt x="20186" y="165565"/>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spc="50" dirty="0">
                <a:latin typeface="Century Gothic" panose="020B0502020202020204" pitchFamily="34" charset="0"/>
                <a:ea typeface="Lato" panose="020F0502020204030203" pitchFamily="34" charset="0"/>
                <a:cs typeface="Lato" panose="020F0502020204030203" pitchFamily="34" charset="0"/>
              </a:rPr>
              <a:t>Here in </a:t>
            </a:r>
            <a:r>
              <a:rPr lang="en-GB" sz="1600" b="1" spc="50" dirty="0">
                <a:latin typeface="Century Gothic" panose="020B0502020202020204" pitchFamily="34" charset="0"/>
                <a:ea typeface="Lato" panose="020F0502020204030203" pitchFamily="34" charset="0"/>
                <a:cs typeface="Lato" panose="020F0502020204030203" pitchFamily="34" charset="0"/>
              </a:rPr>
              <a:t>the UK</a:t>
            </a:r>
            <a:r>
              <a:rPr lang="en-GB" sz="1600" spc="50" dirty="0">
                <a:latin typeface="Century Gothic" panose="020B0502020202020204" pitchFamily="34" charset="0"/>
                <a:ea typeface="Lato" panose="020F0502020204030203" pitchFamily="34" charset="0"/>
                <a:cs typeface="Lato" panose="020F0502020204030203" pitchFamily="34" charset="0"/>
              </a:rPr>
              <a:t>, the </a:t>
            </a:r>
            <a:r>
              <a:rPr lang="en-GB" sz="1600" b="1" spc="50" dirty="0">
                <a:latin typeface="Century Gothic" panose="020B0502020202020204" pitchFamily="34" charset="0"/>
                <a:ea typeface="Lato" panose="020F0502020204030203" pitchFamily="34" charset="0"/>
                <a:cs typeface="Lato" panose="020F0502020204030203" pitchFamily="34" charset="0"/>
              </a:rPr>
              <a:t>Government</a:t>
            </a:r>
            <a:r>
              <a:rPr lang="en-GB" sz="1600" spc="50" dirty="0">
                <a:latin typeface="Century Gothic" panose="020B0502020202020204" pitchFamily="34" charset="0"/>
                <a:ea typeface="Lato" panose="020F0502020204030203" pitchFamily="34" charset="0"/>
                <a:cs typeface="Lato" panose="020F0502020204030203" pitchFamily="34" charset="0"/>
              </a:rPr>
              <a:t> have plans to </a:t>
            </a:r>
            <a:r>
              <a:rPr lang="en-GB" sz="1600" b="1" spc="50" dirty="0">
                <a:latin typeface="Century Gothic" panose="020B0502020202020204" pitchFamily="34" charset="0"/>
                <a:ea typeface="Lato" panose="020F0502020204030203" pitchFamily="34" charset="0"/>
                <a:cs typeface="Lato" panose="020F0502020204030203" pitchFamily="34" charset="0"/>
              </a:rPr>
              <a:t>tackle the climate crisis</a:t>
            </a:r>
            <a:r>
              <a:rPr lang="en-GB" sz="1600" spc="50" dirty="0">
                <a:latin typeface="Century Gothic" panose="020B0502020202020204" pitchFamily="34" charset="0"/>
                <a:ea typeface="Lato" panose="020F0502020204030203" pitchFamily="34" charset="0"/>
                <a:cs typeface="Lato" panose="020F0502020204030203" pitchFamily="34" charset="0"/>
              </a:rPr>
              <a:t>. However, some people think </a:t>
            </a:r>
            <a:r>
              <a:rPr lang="en-GB" sz="1600" b="1" spc="50" dirty="0">
                <a:latin typeface="Century Gothic" panose="020B0502020202020204" pitchFamily="34" charset="0"/>
                <a:ea typeface="Lato" panose="020F0502020204030203" pitchFamily="34" charset="0"/>
                <a:cs typeface="Lato" panose="020F0502020204030203" pitchFamily="34" charset="0"/>
              </a:rPr>
              <a:t>more action is needed</a:t>
            </a:r>
            <a:r>
              <a:rPr lang="en-GB" sz="1600" spc="50" dirty="0">
                <a:latin typeface="Century Gothic" panose="020B0502020202020204" pitchFamily="34" charset="0"/>
                <a:ea typeface="Lato" panose="020F0502020204030203" pitchFamily="34" charset="0"/>
                <a:cs typeface="Lato" panose="020F0502020204030203" pitchFamily="34" charset="0"/>
              </a:rPr>
              <a:t>.</a:t>
            </a:r>
            <a:endParaRPr lang="en-GB" sz="1600" spc="50" dirty="0">
              <a:highlight>
                <a:srgbClr val="FFFF00"/>
              </a:highlight>
              <a:latin typeface="Century Gothic" panose="020B0502020202020204" pitchFamily="34" charset="0"/>
              <a:ea typeface="Lato" panose="020F0502020204030203" pitchFamily="34" charset="0"/>
              <a:cs typeface="Lato" panose="020F0502020204030203" pitchFamily="34" charset="0"/>
            </a:endParaRPr>
          </a:p>
        </p:txBody>
      </p:sp>
      <p:sp>
        <p:nvSpPr>
          <p:cNvPr id="8" name="TextBox 7">
            <a:extLst>
              <a:ext uri="{FF2B5EF4-FFF2-40B4-BE49-F238E27FC236}">
                <a16:creationId xmlns:a16="http://schemas.microsoft.com/office/drawing/2014/main" id="{F6A5C3CC-45CF-C445-F677-79C47CF1B93B}"/>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Time for change?</a:t>
            </a:r>
          </a:p>
        </p:txBody>
      </p:sp>
      <p:sp>
        <p:nvSpPr>
          <p:cNvPr id="27" name="TextBox 26">
            <a:extLst>
              <a:ext uri="{FF2B5EF4-FFF2-40B4-BE49-F238E27FC236}">
                <a16:creationId xmlns:a16="http://schemas.microsoft.com/office/drawing/2014/main" id="{56F55255-FD2E-97C1-773A-B33A8ED32963}"/>
              </a:ext>
            </a:extLst>
          </p:cNvPr>
          <p:cNvSpPr txBox="1"/>
          <p:nvPr/>
        </p:nvSpPr>
        <p:spPr>
          <a:xfrm>
            <a:off x="215842"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28" name="TextBox 27">
            <a:extLst>
              <a:ext uri="{FF2B5EF4-FFF2-40B4-BE49-F238E27FC236}">
                <a16:creationId xmlns:a16="http://schemas.microsoft.com/office/drawing/2014/main" id="{6488169F-9B41-5068-BE42-F8C99534E558}"/>
              </a:ext>
            </a:extLst>
          </p:cNvPr>
          <p:cNvSpPr txBox="1"/>
          <p:nvPr/>
        </p:nvSpPr>
        <p:spPr>
          <a:xfrm>
            <a:off x="6936520" y="4471590"/>
            <a:ext cx="1991638" cy="369332"/>
          </a:xfrm>
          <a:prstGeom prst="rect">
            <a:avLst/>
          </a:prstGeom>
          <a:noFill/>
        </p:spPr>
        <p:txBody>
          <a:bodyPr wrap="square" rtlCol="0">
            <a:prstTxWarp prst="textArchUp">
              <a:avLst/>
            </a:prstTxWarp>
            <a:spAutoFit/>
          </a:bodyPr>
          <a:lstStyle/>
          <a:p>
            <a:pPr algn="ct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Wouldn’t</a:t>
            </a:r>
            <a:r>
              <a:rPr lang="en-GB" b="1" spc="50" dirty="0">
                <a:solidFill>
                  <a:schemeClr val="bg1"/>
                </a:solidFill>
                <a:latin typeface="Cavolini" panose="03000502040302020204" pitchFamily="66" charset="0"/>
                <a:cs typeface="Cavolini" panose="03000502040302020204" pitchFamily="66" charset="0"/>
              </a:rPr>
              <a:t> </a:t>
            </a:r>
            <a:r>
              <a:rPr lang="en-GB" b="1" spc="50" dirty="0">
                <a:solidFill>
                  <a:schemeClr val="bg1"/>
                </a:solidFill>
                <a:effectLst>
                  <a:outerShdw blurRad="38100" dist="38100" dir="2700000" algn="tl">
                    <a:srgbClr val="000000">
                      <a:alpha val="43137"/>
                    </a:srgbClr>
                  </a:outerShdw>
                </a:effectLst>
                <a:latin typeface="Cavolini" panose="03000502040302020204" pitchFamily="66" charset="0"/>
                <a:cs typeface="Cavolini" panose="03000502040302020204" pitchFamily="66" charset="0"/>
              </a:rPr>
              <a:t>help</a:t>
            </a:r>
            <a:r>
              <a:rPr lang="en-GB" b="1" spc="50" dirty="0">
                <a:solidFill>
                  <a:schemeClr val="bg1"/>
                </a:solidFill>
                <a:latin typeface="Cavolini" panose="03000502040302020204" pitchFamily="66" charset="0"/>
                <a:cs typeface="Cavolini" panose="03000502040302020204" pitchFamily="66" charset="0"/>
              </a:rPr>
              <a:t>!</a:t>
            </a:r>
          </a:p>
        </p:txBody>
      </p:sp>
      <p:sp>
        <p:nvSpPr>
          <p:cNvPr id="3" name="TextBox 2">
            <a:extLst>
              <a:ext uri="{FF2B5EF4-FFF2-40B4-BE49-F238E27FC236}">
                <a16:creationId xmlns:a16="http://schemas.microsoft.com/office/drawing/2014/main" id="{CBBB5DC2-00D2-4DB2-2F02-4D2AC6373E97}"/>
              </a:ext>
            </a:extLst>
          </p:cNvPr>
          <p:cNvSpPr txBox="1"/>
          <p:nvPr/>
        </p:nvSpPr>
        <p:spPr>
          <a:xfrm>
            <a:off x="3459786" y="5464488"/>
            <a:ext cx="2224429" cy="798836"/>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Would a general election help? </a:t>
            </a:r>
          </a:p>
        </p:txBody>
      </p:sp>
      <p:grpSp>
        <p:nvGrpSpPr>
          <p:cNvPr id="15" name="Group 14">
            <a:extLst>
              <a:ext uri="{FF2B5EF4-FFF2-40B4-BE49-F238E27FC236}">
                <a16:creationId xmlns:a16="http://schemas.microsoft.com/office/drawing/2014/main" id="{D9A6615D-3010-E273-C46D-A8950B9A461F}"/>
              </a:ext>
            </a:extLst>
          </p:cNvPr>
          <p:cNvGrpSpPr/>
          <p:nvPr/>
        </p:nvGrpSpPr>
        <p:grpSpPr>
          <a:xfrm>
            <a:off x="462702" y="4722312"/>
            <a:ext cx="1497919" cy="1526436"/>
            <a:chOff x="-2784942" y="3961930"/>
            <a:chExt cx="1497919" cy="1526436"/>
          </a:xfrm>
          <a:effectLst>
            <a:outerShdw blurRad="63500" sx="102000" sy="102000" algn="ctr" rotWithShape="0">
              <a:prstClr val="black">
                <a:alpha val="40000"/>
              </a:prstClr>
            </a:outerShdw>
          </a:effectLst>
        </p:grpSpPr>
        <p:sp>
          <p:nvSpPr>
            <p:cNvPr id="16" name="Oval 15">
              <a:extLst>
                <a:ext uri="{FF2B5EF4-FFF2-40B4-BE49-F238E27FC236}">
                  <a16:creationId xmlns:a16="http://schemas.microsoft.com/office/drawing/2014/main" id="{772628F7-4E97-2BD6-ABF9-9C684E96A247}"/>
                </a:ext>
              </a:extLst>
            </p:cNvPr>
            <p:cNvSpPr/>
            <p:nvPr/>
          </p:nvSpPr>
          <p:spPr>
            <a:xfrm>
              <a:off x="-2784942" y="3961930"/>
              <a:ext cx="1497919" cy="1526436"/>
            </a:xfrm>
            <a:prstGeom prst="ellipse">
              <a:avLst/>
            </a:prstGeom>
            <a:solidFill>
              <a:schemeClr val="accent1"/>
            </a:solidFill>
            <a:ln w="28575">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effectLst>
                  <a:outerShdw blurRad="38100" dist="38100" dir="2700000" algn="tl">
                    <a:srgbClr val="000000">
                      <a:alpha val="43137"/>
                    </a:srgbClr>
                  </a:outerShdw>
                </a:effectLst>
              </a:endParaRPr>
            </a:p>
          </p:txBody>
        </p:sp>
        <p:pic>
          <p:nvPicPr>
            <p:cNvPr id="17" name="Graphic 16" descr="Thumbs up sign outline">
              <a:extLst>
                <a:ext uri="{FF2B5EF4-FFF2-40B4-BE49-F238E27FC236}">
                  <a16:creationId xmlns:a16="http://schemas.microsoft.com/office/drawing/2014/main" id="{6E4AFA13-9803-0D96-BFEB-4D03A400F8FC}"/>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2605306" y="4105721"/>
              <a:ext cx="1138647" cy="1138647"/>
            </a:xfrm>
            <a:prstGeom prst="rect">
              <a:avLst/>
            </a:prstGeom>
            <a:effectLst/>
          </p:spPr>
        </p:pic>
      </p:grpSp>
      <p:grpSp>
        <p:nvGrpSpPr>
          <p:cNvPr id="18" name="Group 17">
            <a:extLst>
              <a:ext uri="{FF2B5EF4-FFF2-40B4-BE49-F238E27FC236}">
                <a16:creationId xmlns:a16="http://schemas.microsoft.com/office/drawing/2014/main" id="{18E7C4DA-320C-7753-E727-660043662FB1}"/>
              </a:ext>
            </a:extLst>
          </p:cNvPr>
          <p:cNvGrpSpPr/>
          <p:nvPr/>
        </p:nvGrpSpPr>
        <p:grpSpPr>
          <a:xfrm>
            <a:off x="7183380" y="4734321"/>
            <a:ext cx="1497919" cy="1526436"/>
            <a:chOff x="11187070" y="4273463"/>
            <a:chExt cx="1497919" cy="1526436"/>
          </a:xfrm>
          <a:effectLst>
            <a:outerShdw blurRad="63500" sx="102000" sy="102000" algn="ctr" rotWithShape="0">
              <a:prstClr val="black">
                <a:alpha val="40000"/>
              </a:prstClr>
            </a:outerShdw>
          </a:effectLst>
        </p:grpSpPr>
        <p:sp>
          <p:nvSpPr>
            <p:cNvPr id="19" name="Oval 18">
              <a:extLst>
                <a:ext uri="{FF2B5EF4-FFF2-40B4-BE49-F238E27FC236}">
                  <a16:creationId xmlns:a16="http://schemas.microsoft.com/office/drawing/2014/main" id="{14524088-988A-7984-9AEB-509307D91BF5}"/>
                </a:ext>
              </a:extLst>
            </p:cNvPr>
            <p:cNvSpPr/>
            <p:nvPr/>
          </p:nvSpPr>
          <p:spPr>
            <a:xfrm>
              <a:off x="11187070" y="4273463"/>
              <a:ext cx="1497919" cy="1526436"/>
            </a:xfrm>
            <a:prstGeom prst="ellipse">
              <a:avLst/>
            </a:prstGeom>
            <a:solidFill>
              <a:schemeClr val="accent4"/>
            </a:solidFill>
            <a:ln w="28575">
              <a:solidFill>
                <a:schemeClr val="accent4">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descr="Thumbs up sign outline">
              <a:extLst>
                <a:ext uri="{FF2B5EF4-FFF2-40B4-BE49-F238E27FC236}">
                  <a16:creationId xmlns:a16="http://schemas.microsoft.com/office/drawing/2014/main" id="{75A7CC70-0AD4-E2A4-1F21-E4DD53224570}"/>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rot="10800000">
              <a:off x="11366706" y="4504936"/>
              <a:ext cx="1138647" cy="1138647"/>
            </a:xfrm>
            <a:prstGeom prst="rect">
              <a:avLst/>
            </a:prstGeom>
            <a:effectLst/>
          </p:spPr>
        </p:pic>
      </p:grpSp>
      <p:sp>
        <p:nvSpPr>
          <p:cNvPr id="21" name="TextBox 20"/>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411382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par>
                                <p:cTn id="16" presetID="10"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500"/>
                                        <p:tgtEl>
                                          <p:spTgt spid="28"/>
                                        </p:tgtEl>
                                      </p:cBhvr>
                                    </p:animEffect>
                                  </p:childTnLst>
                                </p:cTn>
                              </p:par>
                              <p:par>
                                <p:cTn id="23" presetID="10"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7" grpId="0"/>
      <p:bldP spid="28" grpId="0"/>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5</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Now or later...</a:t>
            </a:r>
          </a:p>
        </p:txBody>
      </p:sp>
      <p:sp>
        <p:nvSpPr>
          <p:cNvPr id="15" name="TextBox 14">
            <a:extLst>
              <a:ext uri="{FF2B5EF4-FFF2-40B4-BE49-F238E27FC236}">
                <a16:creationId xmlns:a16="http://schemas.microsoft.com/office/drawing/2014/main" id="{E3868B6F-0EA4-F718-9492-0614AAC8542E}"/>
              </a:ext>
            </a:extLst>
          </p:cNvPr>
          <p:cNvSpPr txBox="1"/>
          <p:nvPr/>
        </p:nvSpPr>
        <p:spPr>
          <a:xfrm>
            <a:off x="305830" y="1105121"/>
            <a:ext cx="8550833" cy="544967"/>
          </a:xfrm>
          <a:custGeom>
            <a:avLst/>
            <a:gdLst>
              <a:gd name="connsiteX0" fmla="*/ 0 w 8550833"/>
              <a:gd name="connsiteY0" fmla="*/ 0 h 544967"/>
              <a:gd name="connsiteX1" fmla="*/ 657756 w 8550833"/>
              <a:gd name="connsiteY1" fmla="*/ 0 h 544967"/>
              <a:gd name="connsiteX2" fmla="*/ 1058988 w 8550833"/>
              <a:gd name="connsiteY2" fmla="*/ 0 h 544967"/>
              <a:gd name="connsiteX3" fmla="*/ 1887761 w 8550833"/>
              <a:gd name="connsiteY3" fmla="*/ 0 h 544967"/>
              <a:gd name="connsiteX4" fmla="*/ 2716534 w 8550833"/>
              <a:gd name="connsiteY4" fmla="*/ 0 h 544967"/>
              <a:gd name="connsiteX5" fmla="*/ 3374290 w 8550833"/>
              <a:gd name="connsiteY5" fmla="*/ 0 h 544967"/>
              <a:gd name="connsiteX6" fmla="*/ 3775522 w 8550833"/>
              <a:gd name="connsiteY6" fmla="*/ 0 h 544967"/>
              <a:gd name="connsiteX7" fmla="*/ 4518786 w 8550833"/>
              <a:gd name="connsiteY7" fmla="*/ 0 h 544967"/>
              <a:gd name="connsiteX8" fmla="*/ 5262051 w 8550833"/>
              <a:gd name="connsiteY8" fmla="*/ 0 h 544967"/>
              <a:gd name="connsiteX9" fmla="*/ 5919807 w 8550833"/>
              <a:gd name="connsiteY9" fmla="*/ 0 h 544967"/>
              <a:gd name="connsiteX10" fmla="*/ 6577564 w 8550833"/>
              <a:gd name="connsiteY10" fmla="*/ 0 h 544967"/>
              <a:gd name="connsiteX11" fmla="*/ 6978795 w 8550833"/>
              <a:gd name="connsiteY11" fmla="*/ 0 h 544967"/>
              <a:gd name="connsiteX12" fmla="*/ 7807568 w 8550833"/>
              <a:gd name="connsiteY12" fmla="*/ 0 h 544967"/>
              <a:gd name="connsiteX13" fmla="*/ 8550833 w 8550833"/>
              <a:gd name="connsiteY13" fmla="*/ 0 h 544967"/>
              <a:gd name="connsiteX14" fmla="*/ 8550833 w 8550833"/>
              <a:gd name="connsiteY14" fmla="*/ 544967 h 544967"/>
              <a:gd name="connsiteX15" fmla="*/ 7978585 w 8550833"/>
              <a:gd name="connsiteY15" fmla="*/ 544967 h 544967"/>
              <a:gd name="connsiteX16" fmla="*/ 7235320 w 8550833"/>
              <a:gd name="connsiteY16" fmla="*/ 544967 h 544967"/>
              <a:gd name="connsiteX17" fmla="*/ 6834089 w 8550833"/>
              <a:gd name="connsiteY17" fmla="*/ 544967 h 544967"/>
              <a:gd name="connsiteX18" fmla="*/ 6176332 w 8550833"/>
              <a:gd name="connsiteY18" fmla="*/ 544967 h 544967"/>
              <a:gd name="connsiteX19" fmla="*/ 5518576 w 8550833"/>
              <a:gd name="connsiteY19" fmla="*/ 544967 h 544967"/>
              <a:gd name="connsiteX20" fmla="*/ 4689803 w 8550833"/>
              <a:gd name="connsiteY20" fmla="*/ 544967 h 544967"/>
              <a:gd name="connsiteX21" fmla="*/ 3946538 w 8550833"/>
              <a:gd name="connsiteY21" fmla="*/ 544967 h 544967"/>
              <a:gd name="connsiteX22" fmla="*/ 3288782 w 8550833"/>
              <a:gd name="connsiteY22" fmla="*/ 544967 h 544967"/>
              <a:gd name="connsiteX23" fmla="*/ 2802042 w 8550833"/>
              <a:gd name="connsiteY23" fmla="*/ 544967 h 544967"/>
              <a:gd name="connsiteX24" fmla="*/ 2400811 w 8550833"/>
              <a:gd name="connsiteY24" fmla="*/ 544967 h 544967"/>
              <a:gd name="connsiteX25" fmla="*/ 1828563 w 8550833"/>
              <a:gd name="connsiteY25" fmla="*/ 544967 h 544967"/>
              <a:gd name="connsiteX26" fmla="*/ 1170806 w 8550833"/>
              <a:gd name="connsiteY26" fmla="*/ 544967 h 544967"/>
              <a:gd name="connsiteX27" fmla="*/ 684067 w 8550833"/>
              <a:gd name="connsiteY27" fmla="*/ 544967 h 544967"/>
              <a:gd name="connsiteX28" fmla="*/ 0 w 8550833"/>
              <a:gd name="connsiteY28" fmla="*/ 544967 h 544967"/>
              <a:gd name="connsiteX29" fmla="*/ 0 w 8550833"/>
              <a:gd name="connsiteY29" fmla="*/ 0 h 54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550833" h="544967" extrusionOk="0">
                <a:moveTo>
                  <a:pt x="0" y="0"/>
                </a:moveTo>
                <a:cubicBezTo>
                  <a:pt x="147645" y="26936"/>
                  <a:pt x="429453" y="-599"/>
                  <a:pt x="657756" y="0"/>
                </a:cubicBezTo>
                <a:cubicBezTo>
                  <a:pt x="886059" y="599"/>
                  <a:pt x="949711" y="-8989"/>
                  <a:pt x="1058988" y="0"/>
                </a:cubicBezTo>
                <a:cubicBezTo>
                  <a:pt x="1168265" y="8989"/>
                  <a:pt x="1701764" y="-34852"/>
                  <a:pt x="1887761" y="0"/>
                </a:cubicBezTo>
                <a:cubicBezTo>
                  <a:pt x="2073758" y="34852"/>
                  <a:pt x="2331334" y="34941"/>
                  <a:pt x="2716534" y="0"/>
                </a:cubicBezTo>
                <a:cubicBezTo>
                  <a:pt x="3101734" y="-34941"/>
                  <a:pt x="3207177" y="-30539"/>
                  <a:pt x="3374290" y="0"/>
                </a:cubicBezTo>
                <a:cubicBezTo>
                  <a:pt x="3541403" y="30539"/>
                  <a:pt x="3620035" y="-15129"/>
                  <a:pt x="3775522" y="0"/>
                </a:cubicBezTo>
                <a:cubicBezTo>
                  <a:pt x="3931009" y="15129"/>
                  <a:pt x="4158527" y="-13863"/>
                  <a:pt x="4518786" y="0"/>
                </a:cubicBezTo>
                <a:cubicBezTo>
                  <a:pt x="4879045" y="13863"/>
                  <a:pt x="5064274" y="36488"/>
                  <a:pt x="5262051" y="0"/>
                </a:cubicBezTo>
                <a:cubicBezTo>
                  <a:pt x="5459829" y="-36488"/>
                  <a:pt x="5636156" y="-32466"/>
                  <a:pt x="5919807" y="0"/>
                </a:cubicBezTo>
                <a:cubicBezTo>
                  <a:pt x="6203458" y="32466"/>
                  <a:pt x="6308667" y="16675"/>
                  <a:pt x="6577564" y="0"/>
                </a:cubicBezTo>
                <a:cubicBezTo>
                  <a:pt x="6846461" y="-16675"/>
                  <a:pt x="6861307" y="-9184"/>
                  <a:pt x="6978795" y="0"/>
                </a:cubicBezTo>
                <a:cubicBezTo>
                  <a:pt x="7096283" y="9184"/>
                  <a:pt x="7471249" y="-40803"/>
                  <a:pt x="7807568" y="0"/>
                </a:cubicBezTo>
                <a:cubicBezTo>
                  <a:pt x="8143887" y="40803"/>
                  <a:pt x="8221749" y="-7061"/>
                  <a:pt x="8550833" y="0"/>
                </a:cubicBezTo>
                <a:cubicBezTo>
                  <a:pt x="8539555" y="219856"/>
                  <a:pt x="8556587" y="300221"/>
                  <a:pt x="8550833" y="544967"/>
                </a:cubicBezTo>
                <a:cubicBezTo>
                  <a:pt x="8434031" y="569010"/>
                  <a:pt x="8097177" y="549029"/>
                  <a:pt x="7978585" y="544967"/>
                </a:cubicBezTo>
                <a:cubicBezTo>
                  <a:pt x="7859993" y="540905"/>
                  <a:pt x="7496535" y="571009"/>
                  <a:pt x="7235320" y="544967"/>
                </a:cubicBezTo>
                <a:cubicBezTo>
                  <a:pt x="6974105" y="518925"/>
                  <a:pt x="6968324" y="536765"/>
                  <a:pt x="6834089" y="544967"/>
                </a:cubicBezTo>
                <a:cubicBezTo>
                  <a:pt x="6699854" y="553169"/>
                  <a:pt x="6485032" y="514034"/>
                  <a:pt x="6176332" y="544967"/>
                </a:cubicBezTo>
                <a:cubicBezTo>
                  <a:pt x="5867632" y="575900"/>
                  <a:pt x="5759782" y="566479"/>
                  <a:pt x="5518576" y="544967"/>
                </a:cubicBezTo>
                <a:cubicBezTo>
                  <a:pt x="5277370" y="523455"/>
                  <a:pt x="4973181" y="560989"/>
                  <a:pt x="4689803" y="544967"/>
                </a:cubicBezTo>
                <a:cubicBezTo>
                  <a:pt x="4406425" y="528945"/>
                  <a:pt x="4250926" y="541183"/>
                  <a:pt x="3946538" y="544967"/>
                </a:cubicBezTo>
                <a:cubicBezTo>
                  <a:pt x="3642151" y="548751"/>
                  <a:pt x="3446264" y="532942"/>
                  <a:pt x="3288782" y="544967"/>
                </a:cubicBezTo>
                <a:cubicBezTo>
                  <a:pt x="3131300" y="556992"/>
                  <a:pt x="3026561" y="535841"/>
                  <a:pt x="2802042" y="544967"/>
                </a:cubicBezTo>
                <a:cubicBezTo>
                  <a:pt x="2577523" y="554093"/>
                  <a:pt x="2528763" y="555541"/>
                  <a:pt x="2400811" y="544967"/>
                </a:cubicBezTo>
                <a:cubicBezTo>
                  <a:pt x="2272859" y="534393"/>
                  <a:pt x="1981414" y="530509"/>
                  <a:pt x="1828563" y="544967"/>
                </a:cubicBezTo>
                <a:cubicBezTo>
                  <a:pt x="1675712" y="559425"/>
                  <a:pt x="1436796" y="516011"/>
                  <a:pt x="1170806" y="544967"/>
                </a:cubicBezTo>
                <a:cubicBezTo>
                  <a:pt x="904816" y="573923"/>
                  <a:pt x="913759" y="530417"/>
                  <a:pt x="684067" y="544967"/>
                </a:cubicBezTo>
                <a:cubicBezTo>
                  <a:pt x="454375" y="559517"/>
                  <a:pt x="316502" y="511197"/>
                  <a:pt x="0" y="544967"/>
                </a:cubicBezTo>
                <a:cubicBezTo>
                  <a:pt x="8887" y="331398"/>
                  <a:pt x="-3417" y="266028"/>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spc="50" dirty="0">
                <a:latin typeface="Century Gothic" panose="020B0502020202020204" pitchFamily="34" charset="0"/>
                <a:ea typeface="Lato" panose="020F0502020204030203" pitchFamily="34" charset="0"/>
                <a:cs typeface="Lato" panose="020F0502020204030203" pitchFamily="34" charset="0"/>
              </a:rPr>
              <a:t>Lots of </a:t>
            </a:r>
            <a:r>
              <a:rPr lang="en-GB" sz="1600" b="1" spc="50" dirty="0">
                <a:latin typeface="Century Gothic" panose="020B0502020202020204" pitchFamily="34" charset="0"/>
                <a:ea typeface="Lato" panose="020F0502020204030203" pitchFamily="34" charset="0"/>
                <a:cs typeface="Lato" panose="020F0502020204030203" pitchFamily="34" charset="0"/>
              </a:rPr>
              <a:t>the issues </a:t>
            </a:r>
            <a:r>
              <a:rPr lang="en-GB" sz="1600" spc="50" dirty="0">
                <a:latin typeface="Century Gothic" panose="020B0502020202020204" pitchFamily="34" charset="0"/>
                <a:ea typeface="Lato" panose="020F0502020204030203" pitchFamily="34" charset="0"/>
                <a:cs typeface="Lato" panose="020F0502020204030203" pitchFamily="34" charset="0"/>
              </a:rPr>
              <a:t>you have just seen will </a:t>
            </a:r>
            <a:r>
              <a:rPr lang="en-GB" sz="1600" b="1" spc="50" dirty="0">
                <a:latin typeface="Century Gothic" panose="020B0502020202020204" pitchFamily="34" charset="0"/>
                <a:ea typeface="Lato" panose="020F0502020204030203" pitchFamily="34" charset="0"/>
                <a:cs typeface="Lato" panose="020F0502020204030203" pitchFamily="34" charset="0"/>
              </a:rPr>
              <a:t>take some time to solve</a:t>
            </a:r>
            <a:r>
              <a:rPr lang="en-GB" sz="1600" spc="50" dirty="0">
                <a:latin typeface="Century Gothic" panose="020B0502020202020204" pitchFamily="34" charset="0"/>
                <a:ea typeface="Lato" panose="020F0502020204030203" pitchFamily="34" charset="0"/>
                <a:cs typeface="Lato" panose="020F0502020204030203" pitchFamily="34" charset="0"/>
              </a:rPr>
              <a:t>.</a:t>
            </a:r>
          </a:p>
        </p:txBody>
      </p:sp>
      <p:sp>
        <p:nvSpPr>
          <p:cNvPr id="16" name="TextBox 15">
            <a:extLst>
              <a:ext uri="{FF2B5EF4-FFF2-40B4-BE49-F238E27FC236}">
                <a16:creationId xmlns:a16="http://schemas.microsoft.com/office/drawing/2014/main" id="{0271283A-522D-DED5-22AC-296947EDBCE8}"/>
              </a:ext>
            </a:extLst>
          </p:cNvPr>
          <p:cNvSpPr txBox="1"/>
          <p:nvPr/>
        </p:nvSpPr>
        <p:spPr>
          <a:xfrm>
            <a:off x="287338" y="5257678"/>
            <a:ext cx="8569325" cy="1016754"/>
          </a:xfrm>
          <a:custGeom>
            <a:avLst/>
            <a:gdLst>
              <a:gd name="connsiteX0" fmla="*/ 0 w 8569325"/>
              <a:gd name="connsiteY0" fmla="*/ 0 h 1016754"/>
              <a:gd name="connsiteX1" fmla="*/ 659179 w 8569325"/>
              <a:gd name="connsiteY1" fmla="*/ 0 h 1016754"/>
              <a:gd name="connsiteX2" fmla="*/ 1061278 w 8569325"/>
              <a:gd name="connsiteY2" fmla="*/ 0 h 1016754"/>
              <a:gd name="connsiteX3" fmla="*/ 1891843 w 8569325"/>
              <a:gd name="connsiteY3" fmla="*/ 0 h 1016754"/>
              <a:gd name="connsiteX4" fmla="*/ 2722409 w 8569325"/>
              <a:gd name="connsiteY4" fmla="*/ 0 h 1016754"/>
              <a:gd name="connsiteX5" fmla="*/ 3381587 w 8569325"/>
              <a:gd name="connsiteY5" fmla="*/ 0 h 1016754"/>
              <a:gd name="connsiteX6" fmla="*/ 3783687 w 8569325"/>
              <a:gd name="connsiteY6" fmla="*/ 0 h 1016754"/>
              <a:gd name="connsiteX7" fmla="*/ 4528559 w 8569325"/>
              <a:gd name="connsiteY7" fmla="*/ 0 h 1016754"/>
              <a:gd name="connsiteX8" fmla="*/ 5273431 w 8569325"/>
              <a:gd name="connsiteY8" fmla="*/ 0 h 1016754"/>
              <a:gd name="connsiteX9" fmla="*/ 5932610 w 8569325"/>
              <a:gd name="connsiteY9" fmla="*/ 0 h 1016754"/>
              <a:gd name="connsiteX10" fmla="*/ 6591788 w 8569325"/>
              <a:gd name="connsiteY10" fmla="*/ 0 h 1016754"/>
              <a:gd name="connsiteX11" fmla="*/ 6993888 w 8569325"/>
              <a:gd name="connsiteY11" fmla="*/ 0 h 1016754"/>
              <a:gd name="connsiteX12" fmla="*/ 7824453 w 8569325"/>
              <a:gd name="connsiteY12" fmla="*/ 0 h 1016754"/>
              <a:gd name="connsiteX13" fmla="*/ 8569325 w 8569325"/>
              <a:gd name="connsiteY13" fmla="*/ 0 h 1016754"/>
              <a:gd name="connsiteX14" fmla="*/ 8569325 w 8569325"/>
              <a:gd name="connsiteY14" fmla="*/ 518545 h 1016754"/>
              <a:gd name="connsiteX15" fmla="*/ 8569325 w 8569325"/>
              <a:gd name="connsiteY15" fmla="*/ 1016754 h 1016754"/>
              <a:gd name="connsiteX16" fmla="*/ 7910146 w 8569325"/>
              <a:gd name="connsiteY16" fmla="*/ 1016754 h 1016754"/>
              <a:gd name="connsiteX17" fmla="*/ 7508047 w 8569325"/>
              <a:gd name="connsiteY17" fmla="*/ 1016754 h 1016754"/>
              <a:gd name="connsiteX18" fmla="*/ 6848868 w 8569325"/>
              <a:gd name="connsiteY18" fmla="*/ 1016754 h 1016754"/>
              <a:gd name="connsiteX19" fmla="*/ 6189689 w 8569325"/>
              <a:gd name="connsiteY19" fmla="*/ 1016754 h 1016754"/>
              <a:gd name="connsiteX20" fmla="*/ 5359124 w 8569325"/>
              <a:gd name="connsiteY20" fmla="*/ 1016754 h 1016754"/>
              <a:gd name="connsiteX21" fmla="*/ 4614252 w 8569325"/>
              <a:gd name="connsiteY21" fmla="*/ 1016754 h 1016754"/>
              <a:gd name="connsiteX22" fmla="*/ 3955073 w 8569325"/>
              <a:gd name="connsiteY22" fmla="*/ 1016754 h 1016754"/>
              <a:gd name="connsiteX23" fmla="*/ 3467281 w 8569325"/>
              <a:gd name="connsiteY23" fmla="*/ 1016754 h 1016754"/>
              <a:gd name="connsiteX24" fmla="*/ 3065182 w 8569325"/>
              <a:gd name="connsiteY24" fmla="*/ 1016754 h 1016754"/>
              <a:gd name="connsiteX25" fmla="*/ 2491696 w 8569325"/>
              <a:gd name="connsiteY25" fmla="*/ 1016754 h 1016754"/>
              <a:gd name="connsiteX26" fmla="*/ 1832517 w 8569325"/>
              <a:gd name="connsiteY26" fmla="*/ 1016754 h 1016754"/>
              <a:gd name="connsiteX27" fmla="*/ 1344725 w 8569325"/>
              <a:gd name="connsiteY27" fmla="*/ 1016754 h 1016754"/>
              <a:gd name="connsiteX28" fmla="*/ 599853 w 8569325"/>
              <a:gd name="connsiteY28" fmla="*/ 1016754 h 1016754"/>
              <a:gd name="connsiteX29" fmla="*/ 0 w 8569325"/>
              <a:gd name="connsiteY29" fmla="*/ 1016754 h 1016754"/>
              <a:gd name="connsiteX30" fmla="*/ 0 w 8569325"/>
              <a:gd name="connsiteY30" fmla="*/ 518545 h 1016754"/>
              <a:gd name="connsiteX31" fmla="*/ 0 w 8569325"/>
              <a:gd name="connsiteY31" fmla="*/ 0 h 1016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569325" h="1016754" extrusionOk="0">
                <a:moveTo>
                  <a:pt x="0" y="0"/>
                </a:moveTo>
                <a:cubicBezTo>
                  <a:pt x="257135" y="-27995"/>
                  <a:pt x="471566" y="3903"/>
                  <a:pt x="659179" y="0"/>
                </a:cubicBezTo>
                <a:cubicBezTo>
                  <a:pt x="846792" y="-3903"/>
                  <a:pt x="950993" y="-11562"/>
                  <a:pt x="1061278" y="0"/>
                </a:cubicBezTo>
                <a:cubicBezTo>
                  <a:pt x="1171563" y="11562"/>
                  <a:pt x="1718481" y="-29972"/>
                  <a:pt x="1891843" y="0"/>
                </a:cubicBezTo>
                <a:cubicBezTo>
                  <a:pt x="2065205" y="29972"/>
                  <a:pt x="2339345" y="-17369"/>
                  <a:pt x="2722409" y="0"/>
                </a:cubicBezTo>
                <a:cubicBezTo>
                  <a:pt x="3105473" y="17369"/>
                  <a:pt x="3223568" y="6084"/>
                  <a:pt x="3381587" y="0"/>
                </a:cubicBezTo>
                <a:cubicBezTo>
                  <a:pt x="3539606" y="-6084"/>
                  <a:pt x="3691784" y="13905"/>
                  <a:pt x="3783687" y="0"/>
                </a:cubicBezTo>
                <a:cubicBezTo>
                  <a:pt x="3875590" y="-13905"/>
                  <a:pt x="4362166" y="-24955"/>
                  <a:pt x="4528559" y="0"/>
                </a:cubicBezTo>
                <a:cubicBezTo>
                  <a:pt x="4694952" y="24955"/>
                  <a:pt x="4926901" y="30034"/>
                  <a:pt x="5273431" y="0"/>
                </a:cubicBezTo>
                <a:cubicBezTo>
                  <a:pt x="5619961" y="-30034"/>
                  <a:pt x="5789863" y="-12637"/>
                  <a:pt x="5932610" y="0"/>
                </a:cubicBezTo>
                <a:cubicBezTo>
                  <a:pt x="6075357" y="12637"/>
                  <a:pt x="6440117" y="23569"/>
                  <a:pt x="6591788" y="0"/>
                </a:cubicBezTo>
                <a:cubicBezTo>
                  <a:pt x="6743459" y="-23569"/>
                  <a:pt x="6808553" y="-18164"/>
                  <a:pt x="6993888" y="0"/>
                </a:cubicBezTo>
                <a:cubicBezTo>
                  <a:pt x="7179223" y="18164"/>
                  <a:pt x="7567403" y="-1946"/>
                  <a:pt x="7824453" y="0"/>
                </a:cubicBezTo>
                <a:cubicBezTo>
                  <a:pt x="8081503" y="1946"/>
                  <a:pt x="8288453" y="-31247"/>
                  <a:pt x="8569325" y="0"/>
                </a:cubicBezTo>
                <a:cubicBezTo>
                  <a:pt x="8561842" y="161655"/>
                  <a:pt x="8559363" y="410233"/>
                  <a:pt x="8569325" y="518545"/>
                </a:cubicBezTo>
                <a:cubicBezTo>
                  <a:pt x="8579287" y="626858"/>
                  <a:pt x="8590008" y="851666"/>
                  <a:pt x="8569325" y="1016754"/>
                </a:cubicBezTo>
                <a:cubicBezTo>
                  <a:pt x="8404131" y="1025181"/>
                  <a:pt x="8146023" y="999140"/>
                  <a:pt x="7910146" y="1016754"/>
                </a:cubicBezTo>
                <a:cubicBezTo>
                  <a:pt x="7674269" y="1034368"/>
                  <a:pt x="7699327" y="1008151"/>
                  <a:pt x="7508047" y="1016754"/>
                </a:cubicBezTo>
                <a:cubicBezTo>
                  <a:pt x="7316767" y="1025357"/>
                  <a:pt x="7125942" y="1049590"/>
                  <a:pt x="6848868" y="1016754"/>
                </a:cubicBezTo>
                <a:cubicBezTo>
                  <a:pt x="6571794" y="983918"/>
                  <a:pt x="6501160" y="1032961"/>
                  <a:pt x="6189689" y="1016754"/>
                </a:cubicBezTo>
                <a:cubicBezTo>
                  <a:pt x="5878218" y="1000547"/>
                  <a:pt x="5748372" y="991693"/>
                  <a:pt x="5359124" y="1016754"/>
                </a:cubicBezTo>
                <a:cubicBezTo>
                  <a:pt x="4969876" y="1041815"/>
                  <a:pt x="4837069" y="1029963"/>
                  <a:pt x="4614252" y="1016754"/>
                </a:cubicBezTo>
                <a:cubicBezTo>
                  <a:pt x="4391435" y="1003545"/>
                  <a:pt x="4141603" y="1009541"/>
                  <a:pt x="3955073" y="1016754"/>
                </a:cubicBezTo>
                <a:cubicBezTo>
                  <a:pt x="3768543" y="1023967"/>
                  <a:pt x="3583196" y="998848"/>
                  <a:pt x="3467281" y="1016754"/>
                </a:cubicBezTo>
                <a:cubicBezTo>
                  <a:pt x="3351366" y="1034660"/>
                  <a:pt x="3183786" y="999677"/>
                  <a:pt x="3065182" y="1016754"/>
                </a:cubicBezTo>
                <a:cubicBezTo>
                  <a:pt x="2946578" y="1033831"/>
                  <a:pt x="2620984" y="1032425"/>
                  <a:pt x="2491696" y="1016754"/>
                </a:cubicBezTo>
                <a:cubicBezTo>
                  <a:pt x="2362408" y="1001083"/>
                  <a:pt x="2074424" y="1049417"/>
                  <a:pt x="1832517" y="1016754"/>
                </a:cubicBezTo>
                <a:cubicBezTo>
                  <a:pt x="1590610" y="984091"/>
                  <a:pt x="1553078" y="1032997"/>
                  <a:pt x="1344725" y="1016754"/>
                </a:cubicBezTo>
                <a:cubicBezTo>
                  <a:pt x="1136372" y="1000511"/>
                  <a:pt x="939270" y="1045307"/>
                  <a:pt x="599853" y="1016754"/>
                </a:cubicBezTo>
                <a:cubicBezTo>
                  <a:pt x="260436" y="988201"/>
                  <a:pt x="148437" y="1023537"/>
                  <a:pt x="0" y="1016754"/>
                </a:cubicBezTo>
                <a:cubicBezTo>
                  <a:pt x="16774" y="916667"/>
                  <a:pt x="-9845" y="662471"/>
                  <a:pt x="0" y="518545"/>
                </a:cubicBezTo>
                <a:cubicBezTo>
                  <a:pt x="9845" y="374619"/>
                  <a:pt x="-22491" y="237240"/>
                  <a:pt x="0" y="0"/>
                </a:cubicBezTo>
                <a:close/>
              </a:path>
            </a:pathLst>
          </a:custGeom>
          <a:noFill/>
          <a:ln w="19050">
            <a:noFill/>
            <a:extLst>
              <a:ext uri="{C807C97D-BFC1-408E-A445-0C87EB9F89A2}">
                <ask:lineSketchStyleProps xmlns="" xmlns:ask="http://schemas.microsoft.com/office/drawing/2018/sketchyshapes" sd="2649982780">
                  <a:prstGeom prst="rect">
                    <a:avLst/>
                  </a:prstGeom>
                  <ask:type>
                    <ask:lineSketchFreehand/>
                  </ask:type>
                </ask:lineSketchStyleProps>
              </a:ext>
            </a:extLst>
          </a:ln>
          <a:effectLst/>
        </p:spPr>
        <p:txBody>
          <a:bodyPr wrap="square" lIns="90000" tIns="90000" rIns="90000" bIns="90000" anchor="ctr" anchorCtr="0">
            <a:noAutofit/>
          </a:bodyPr>
          <a:lstStyle/>
          <a:p>
            <a:pPr algn="ctr"/>
            <a:r>
              <a:rPr lang="en-GB" sz="1600" spc="50" dirty="0">
                <a:latin typeface="Century Gothic" panose="020B0502020202020204" pitchFamily="34" charset="0"/>
                <a:ea typeface="Lato" panose="020F0502020204030203" pitchFamily="34" charset="0"/>
                <a:cs typeface="Lato" panose="020F0502020204030203" pitchFamily="34" charset="0"/>
              </a:rPr>
              <a:t>Some people think that we should </a:t>
            </a:r>
            <a:r>
              <a:rPr lang="en-GB" sz="1600" b="1" spc="50" dirty="0">
                <a:latin typeface="Century Gothic" panose="020B0502020202020204" pitchFamily="34" charset="0"/>
                <a:ea typeface="Lato" panose="020F0502020204030203" pitchFamily="34" charset="0"/>
                <a:cs typeface="Lato" panose="020F0502020204030203" pitchFamily="34" charset="0"/>
              </a:rPr>
              <a:t>wait until an election is due in January 2025</a:t>
            </a:r>
            <a:r>
              <a:rPr lang="en-GB" sz="1600" spc="50" dirty="0">
                <a:latin typeface="Century Gothic" panose="020B0502020202020204" pitchFamily="34" charset="0"/>
                <a:ea typeface="Lato" panose="020F0502020204030203" pitchFamily="34" charset="0"/>
                <a:cs typeface="Lato" panose="020F0502020204030203" pitchFamily="34" charset="0"/>
              </a:rPr>
              <a:t>, especially because we’ve had </a:t>
            </a:r>
            <a:r>
              <a:rPr lang="en-GB" sz="1600" b="1" spc="50" dirty="0">
                <a:latin typeface="Century Gothic" panose="020B0502020202020204" pitchFamily="34" charset="0"/>
                <a:ea typeface="Lato" panose="020F0502020204030203" pitchFamily="34" charset="0"/>
                <a:cs typeface="Lato" panose="020F0502020204030203" pitchFamily="34" charset="0"/>
              </a:rPr>
              <a:t>three Prime Ministers since the last general election</a:t>
            </a:r>
            <a:r>
              <a:rPr lang="en-GB" sz="1600" spc="50" dirty="0">
                <a:latin typeface="Century Gothic" panose="020B0502020202020204" pitchFamily="34" charset="0"/>
                <a:ea typeface="Lato" panose="020F0502020204030203" pitchFamily="34" charset="0"/>
                <a:cs typeface="Lato" panose="020F0502020204030203" pitchFamily="34" charset="0"/>
              </a:rPr>
              <a:t>. Others think we should call one </a:t>
            </a:r>
            <a:r>
              <a:rPr lang="en-GB" sz="1600" b="1" spc="50" dirty="0">
                <a:latin typeface="Century Gothic" panose="020B0502020202020204" pitchFamily="34" charset="0"/>
                <a:ea typeface="Lato" panose="020F0502020204030203" pitchFamily="34" charset="0"/>
                <a:cs typeface="Lato" panose="020F0502020204030203" pitchFamily="34" charset="0"/>
              </a:rPr>
              <a:t>as soon as possible</a:t>
            </a:r>
            <a:r>
              <a:rPr lang="en-GB" sz="1600" spc="50" dirty="0">
                <a:latin typeface="Century Gothic" panose="020B0502020202020204" pitchFamily="34" charset="0"/>
                <a:ea typeface="Lato" panose="020F0502020204030203" pitchFamily="34" charset="0"/>
                <a:cs typeface="Lato" panose="020F0502020204030203" pitchFamily="34" charset="0"/>
              </a:rPr>
              <a:t>.</a:t>
            </a:r>
          </a:p>
        </p:txBody>
      </p:sp>
      <p:pic>
        <p:nvPicPr>
          <p:cNvPr id="20" name="Picture 19" descr="A sign on a fence&#10;&#10;Description automatically generated">
            <a:extLst>
              <a:ext uri="{FF2B5EF4-FFF2-40B4-BE49-F238E27FC236}">
                <a16:creationId xmlns:a16="http://schemas.microsoft.com/office/drawing/2014/main" id="{346606B2-CD8D-B0EB-CC52-3D4F6FB247B3}"/>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216"/>
          <a:stretch/>
        </p:blipFill>
        <p:spPr>
          <a:xfrm>
            <a:off x="287338" y="1717355"/>
            <a:ext cx="8569325" cy="3473057"/>
          </a:xfrm>
          <a:prstGeom prst="rect">
            <a:avLst/>
          </a:prstGeom>
        </p:spPr>
      </p:pic>
      <p:sp>
        <p:nvSpPr>
          <p:cNvPr id="7" name="TextBox 6"/>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1097842183"/>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lose-up of autumn leaves texture">
            <a:extLst>
              <a:ext uri="{FF2B5EF4-FFF2-40B4-BE49-F238E27FC236}">
                <a16:creationId xmlns:a16="http://schemas.microsoft.com/office/drawing/2014/main" id="{454951D4-3E90-4D09-4EA2-A60B16A0E6DF}"/>
              </a:ext>
            </a:extLst>
          </p:cNvPr>
          <p:cNvPicPr>
            <a:picLocks/>
          </p:cNvPicPr>
          <p:nvPr/>
        </p:nvPicPr>
        <p:blipFill rotWithShape="1">
          <a:blip r:embed="rId3" cstate="hqprint">
            <a:alphaModFix amt="85000"/>
            <a:extLst>
              <a:ext uri="{28A0092B-C50C-407E-A947-70E740481C1C}">
                <a14:useLocalDpi xmlns:a14="http://schemas.microsoft.com/office/drawing/2010/main"/>
              </a:ext>
            </a:extLst>
          </a:blip>
          <a:srcRect/>
          <a:stretch/>
        </p:blipFill>
        <p:spPr>
          <a:xfrm>
            <a:off x="0" y="789139"/>
            <a:ext cx="4575756" cy="5797227"/>
          </a:xfrm>
          <a:prstGeom prst="rect">
            <a:avLst/>
          </a:prstGeom>
        </p:spPr>
      </p:pic>
      <p:pic>
        <p:nvPicPr>
          <p:cNvPr id="5" name="Picture 4" descr="Snowfall in night sky">
            <a:extLst>
              <a:ext uri="{FF2B5EF4-FFF2-40B4-BE49-F238E27FC236}">
                <a16:creationId xmlns:a16="http://schemas.microsoft.com/office/drawing/2014/main" id="{66E5DE79-B14D-48AB-1F37-AC7F2C22FD4E}"/>
              </a:ext>
            </a:extLst>
          </p:cNvPr>
          <p:cNvPicPr>
            <a:picLocks/>
          </p:cNvPicPr>
          <p:nvPr/>
        </p:nvPicPr>
        <p:blipFill rotWithShape="1">
          <a:blip r:embed="rId4" cstate="hqprint">
            <a:alphaModFix amt="85000"/>
            <a:extLst>
              <a:ext uri="{28A0092B-C50C-407E-A947-70E740481C1C}">
                <a14:useLocalDpi xmlns:a14="http://schemas.microsoft.com/office/drawing/2010/main"/>
              </a:ext>
            </a:extLst>
          </a:blip>
          <a:srcRect/>
          <a:stretch/>
        </p:blipFill>
        <p:spPr>
          <a:xfrm>
            <a:off x="4572000" y="787424"/>
            <a:ext cx="4572000" cy="5798948"/>
          </a:xfrm>
          <a:prstGeom prst="rect">
            <a:avLst/>
          </a:prstGeom>
        </p:spPr>
      </p:pic>
      <p:pic>
        <p:nvPicPr>
          <p:cNvPr id="6" name="Picture 5" descr="Close-up of autumn leaves texture">
            <a:extLst>
              <a:ext uri="{FF2B5EF4-FFF2-40B4-BE49-F238E27FC236}">
                <a16:creationId xmlns:a16="http://schemas.microsoft.com/office/drawing/2014/main" id="{BCA018E0-ED22-067C-F6F3-0CC37787AAE0}"/>
              </a:ext>
            </a:extLst>
          </p:cNvPr>
          <p:cNvPicPr>
            <a:picLocks noGrp="1" noRot="1" noMove="1" noResize="1" noEditPoints="1" noAdjustHandles="1" noChangeArrowheads="1" noChangeShapeType="1" noCrop="1"/>
          </p:cNvPicPr>
          <p:nvPr/>
        </p:nvPicPr>
        <p:blipFill rotWithShape="1">
          <a:blip r:embed="rId3" cstate="hqprint">
            <a:alphaModFix amt="85000"/>
            <a:duotone>
              <a:prstClr val="black"/>
              <a:schemeClr val="accent1">
                <a:tint val="45000"/>
                <a:satMod val="400000"/>
              </a:schemeClr>
            </a:duotone>
            <a:extLst>
              <a:ext uri="{28A0092B-C50C-407E-A947-70E740481C1C}">
                <a14:useLocalDpi xmlns:a14="http://schemas.microsoft.com/office/drawing/2010/main"/>
              </a:ext>
            </a:extLst>
          </a:blip>
          <a:srcRect/>
          <a:stretch/>
        </p:blipFill>
        <p:spPr>
          <a:xfrm>
            <a:off x="0" y="779837"/>
            <a:ext cx="4575756" cy="5806520"/>
          </a:xfrm>
          <a:prstGeom prst="rect">
            <a:avLst/>
          </a:prstGeom>
        </p:spPr>
      </p:pic>
      <p:pic>
        <p:nvPicPr>
          <p:cNvPr id="7" name="Picture 6" descr="Snowfall in night sky">
            <a:extLst>
              <a:ext uri="{FF2B5EF4-FFF2-40B4-BE49-F238E27FC236}">
                <a16:creationId xmlns:a16="http://schemas.microsoft.com/office/drawing/2014/main" id="{D734FE14-732F-A222-7AEC-031852E78BE0}"/>
              </a:ext>
            </a:extLst>
          </p:cNvPr>
          <p:cNvPicPr>
            <a:picLocks noGrp="1" noRot="1" noMove="1" noResize="1" noEditPoints="1" noAdjustHandles="1" noChangeArrowheads="1" noChangeShapeType="1" noCrop="1"/>
          </p:cNvPicPr>
          <p:nvPr/>
        </p:nvPicPr>
        <p:blipFill rotWithShape="1">
          <a:blip r:embed="rId4" cstate="hqprint">
            <a:alphaModFix amt="85000"/>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a:off x="4572000" y="778122"/>
            <a:ext cx="4572000" cy="5808244"/>
          </a:xfrm>
          <a:prstGeom prst="rect">
            <a:avLst/>
          </a:prstGeom>
        </p:spPr>
      </p:pic>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5</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Now or later...</a:t>
            </a:r>
          </a:p>
        </p:txBody>
      </p:sp>
      <p:sp>
        <p:nvSpPr>
          <p:cNvPr id="8" name="TextBox 7">
            <a:extLst>
              <a:ext uri="{FF2B5EF4-FFF2-40B4-BE49-F238E27FC236}">
                <a16:creationId xmlns:a16="http://schemas.microsoft.com/office/drawing/2014/main" id="{35A25776-2EA9-C7DB-CC8A-D4E50218A63E}"/>
              </a:ext>
            </a:extLst>
          </p:cNvPr>
          <p:cNvSpPr txBox="1"/>
          <p:nvPr/>
        </p:nvSpPr>
        <p:spPr>
          <a:xfrm>
            <a:off x="305829" y="1105120"/>
            <a:ext cx="8550834" cy="1295179"/>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Individual activity (1-2 mins)</a:t>
            </a:r>
          </a:p>
          <a:p>
            <a:pPr algn="ct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When do you think a general election should be called? If you think a general election should be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called as soon as possible</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walk to the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left</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If you think a general election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should wait until January 2025</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walk to the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right</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a:t>
            </a:r>
          </a:p>
        </p:txBody>
      </p:sp>
      <p:sp>
        <p:nvSpPr>
          <p:cNvPr id="10" name="TextBox 9">
            <a:extLst>
              <a:ext uri="{FF2B5EF4-FFF2-40B4-BE49-F238E27FC236}">
                <a16:creationId xmlns:a16="http://schemas.microsoft.com/office/drawing/2014/main" id="{5823434D-2440-FB35-1ED1-4F489390F891}"/>
              </a:ext>
            </a:extLst>
          </p:cNvPr>
          <p:cNvSpPr txBox="1"/>
          <p:nvPr/>
        </p:nvSpPr>
        <p:spPr>
          <a:xfrm>
            <a:off x="940272" y="5150336"/>
            <a:ext cx="2695212" cy="954107"/>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As soon as possible!</a:t>
            </a:r>
          </a:p>
        </p:txBody>
      </p:sp>
      <p:sp>
        <p:nvSpPr>
          <p:cNvPr id="11" name="TextBox 10">
            <a:extLst>
              <a:ext uri="{FF2B5EF4-FFF2-40B4-BE49-F238E27FC236}">
                <a16:creationId xmlns:a16="http://schemas.microsoft.com/office/drawing/2014/main" id="{67B0ED18-579B-E9E4-EFCE-8DFEF75B2706}"/>
              </a:ext>
            </a:extLst>
          </p:cNvPr>
          <p:cNvSpPr txBox="1"/>
          <p:nvPr/>
        </p:nvSpPr>
        <p:spPr>
          <a:xfrm>
            <a:off x="5377073" y="5150336"/>
            <a:ext cx="2961855" cy="954107"/>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Wait until January 2025!</a:t>
            </a:r>
          </a:p>
        </p:txBody>
      </p:sp>
      <p:sp>
        <p:nvSpPr>
          <p:cNvPr id="12" name="TextBox 11"/>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146719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par>
                                <p:cTn id="13" presetID="22" presetClass="entr" presetSubtype="1"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par>
                                <p:cTn id="20" presetID="2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Close-up of autumn leaves texture">
            <a:extLst>
              <a:ext uri="{FF2B5EF4-FFF2-40B4-BE49-F238E27FC236}">
                <a16:creationId xmlns:a16="http://schemas.microsoft.com/office/drawing/2014/main" id="{61C149AF-796F-375C-DE2D-DED6D1623A48}"/>
              </a:ext>
            </a:extLst>
          </p:cNvPr>
          <p:cNvPicPr>
            <a:picLocks noGrp="1" noRot="1" noMove="1" noResize="1" noEditPoints="1" noAdjustHandles="1" noChangeArrowheads="1" noChangeShapeType="1" noCrop="1"/>
          </p:cNvPicPr>
          <p:nvPr/>
        </p:nvPicPr>
        <p:blipFill rotWithShape="1">
          <a:blip r:embed="rId3" cstate="hqprint">
            <a:alphaModFix amt="85000"/>
            <a:duotone>
              <a:prstClr val="black"/>
              <a:schemeClr val="accent1">
                <a:tint val="45000"/>
                <a:satMod val="400000"/>
              </a:schemeClr>
            </a:duotone>
            <a:extLst>
              <a:ext uri="{28A0092B-C50C-407E-A947-70E740481C1C}">
                <a14:useLocalDpi xmlns:a14="http://schemas.microsoft.com/office/drawing/2010/main"/>
              </a:ext>
            </a:extLst>
          </a:blip>
          <a:srcRect/>
          <a:stretch/>
        </p:blipFill>
        <p:spPr>
          <a:xfrm>
            <a:off x="0" y="779837"/>
            <a:ext cx="4575756" cy="5806520"/>
          </a:xfrm>
          <a:prstGeom prst="rect">
            <a:avLst/>
          </a:prstGeom>
        </p:spPr>
      </p:pic>
      <p:pic>
        <p:nvPicPr>
          <p:cNvPr id="20" name="Picture 19" descr="Snowfall in night sky">
            <a:extLst>
              <a:ext uri="{FF2B5EF4-FFF2-40B4-BE49-F238E27FC236}">
                <a16:creationId xmlns:a16="http://schemas.microsoft.com/office/drawing/2014/main" id="{A72AF4F0-F6B9-649F-0F64-F892680E315F}"/>
              </a:ext>
            </a:extLst>
          </p:cNvPr>
          <p:cNvPicPr>
            <a:picLocks noGrp="1" noRot="1" noMove="1" noResize="1" noEditPoints="1" noAdjustHandles="1" noChangeArrowheads="1" noChangeShapeType="1" noCrop="1"/>
          </p:cNvPicPr>
          <p:nvPr/>
        </p:nvPicPr>
        <p:blipFill rotWithShape="1">
          <a:blip r:embed="rId4" cstate="hqprint">
            <a:alphaModFix amt="85000"/>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a:off x="4572000" y="778122"/>
            <a:ext cx="4572000" cy="5808244"/>
          </a:xfrm>
          <a:prstGeom prst="rect">
            <a:avLst/>
          </a:prstGeom>
        </p:spPr>
      </p:pic>
      <p:sp>
        <p:nvSpPr>
          <p:cNvPr id="8" name="TextBox 7">
            <a:extLst>
              <a:ext uri="{FF2B5EF4-FFF2-40B4-BE49-F238E27FC236}">
                <a16:creationId xmlns:a16="http://schemas.microsoft.com/office/drawing/2014/main" id="{35A25776-2EA9-C7DB-CC8A-D4E50218A63E}"/>
              </a:ext>
            </a:extLst>
          </p:cNvPr>
          <p:cNvSpPr txBox="1"/>
          <p:nvPr/>
        </p:nvSpPr>
        <p:spPr>
          <a:xfrm>
            <a:off x="305829" y="4663577"/>
            <a:ext cx="8550834" cy="1613028"/>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Whole class activity (5-10 mins)</a:t>
            </a:r>
          </a:p>
          <a:p>
            <a:pPr algn="ct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Split into two groups. Half of the class will be in support of calling a general election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as soon as possible</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the other half will be in support of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waiting until January 2025 </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for a general election.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Debate it as a class</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Use the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sentence starters to help you</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a:t>
            </a:r>
          </a:p>
        </p:txBody>
      </p:sp>
      <p:sp>
        <p:nvSpPr>
          <p:cNvPr id="6" name="TextBox 5">
            <a:extLst>
              <a:ext uri="{FF2B5EF4-FFF2-40B4-BE49-F238E27FC236}">
                <a16:creationId xmlns:a16="http://schemas.microsoft.com/office/drawing/2014/main" id="{C9BEE093-5435-96DB-DD88-257CFD5A3490}"/>
              </a:ext>
            </a:extLst>
          </p:cNvPr>
          <p:cNvSpPr txBox="1"/>
          <p:nvPr/>
        </p:nvSpPr>
        <p:spPr>
          <a:xfrm>
            <a:off x="640983" y="2627617"/>
            <a:ext cx="3293790" cy="879182"/>
          </a:xfrm>
          <a:prstGeom prst="wedgeRoundRectCallout">
            <a:avLst>
              <a:gd name="adj1" fmla="val 25909"/>
              <a:gd name="adj2" fmla="val 88153"/>
              <a:gd name="adj3" fmla="val 16667"/>
            </a:avLst>
          </a:prstGeom>
          <a:solidFill>
            <a:schemeClr val="bg1"/>
          </a:solidFill>
          <a:ln w="38100">
            <a:noFill/>
            <a:extLst>
              <a:ext uri="{C807C97D-BFC1-408E-A445-0C87EB9F89A2}">
                <ask:lineSketchStyleProps xmlns="" xmlns:ask="http://schemas.microsoft.com/office/drawing/2018/sketchyshapes" sd="2649982780">
                  <a:custGeom>
                    <a:avLst/>
                    <a:gdLst>
                      <a:gd name="connsiteX0" fmla="*/ 0 w 7796943"/>
                      <a:gd name="connsiteY0" fmla="*/ 284447 h 1706647"/>
                      <a:gd name="connsiteX1" fmla="*/ 284447 w 7796943"/>
                      <a:gd name="connsiteY1" fmla="*/ 0 h 1706647"/>
                      <a:gd name="connsiteX2" fmla="*/ 771668 w 7796943"/>
                      <a:gd name="connsiteY2" fmla="*/ 0 h 1706647"/>
                      <a:gd name="connsiteX3" fmla="*/ 1299491 w 7796943"/>
                      <a:gd name="connsiteY3" fmla="*/ 0 h 1706647"/>
                      <a:gd name="connsiteX4" fmla="*/ 1134221 w 7796943"/>
                      <a:gd name="connsiteY4" fmla="*/ -271579 h 1706647"/>
                      <a:gd name="connsiteX5" fmla="*/ 1662847 w 7796943"/>
                      <a:gd name="connsiteY5" fmla="*/ -203684 h 1706647"/>
                      <a:gd name="connsiteX6" fmla="*/ 2191474 w 7796943"/>
                      <a:gd name="connsiteY6" fmla="*/ -135790 h 1706647"/>
                      <a:gd name="connsiteX7" fmla="*/ 2720100 w 7796943"/>
                      <a:gd name="connsiteY7" fmla="*/ -67895 h 1706647"/>
                      <a:gd name="connsiteX8" fmla="*/ 3248726 w 7796943"/>
                      <a:gd name="connsiteY8" fmla="*/ 0 h 1706647"/>
                      <a:gd name="connsiteX9" fmla="*/ 3943111 w 7796943"/>
                      <a:gd name="connsiteY9" fmla="*/ 0 h 1706647"/>
                      <a:gd name="connsiteX10" fmla="*/ 4637497 w 7796943"/>
                      <a:gd name="connsiteY10" fmla="*/ 0 h 1706647"/>
                      <a:gd name="connsiteX11" fmla="*/ 5118694 w 7796943"/>
                      <a:gd name="connsiteY11" fmla="*/ 0 h 1706647"/>
                      <a:gd name="connsiteX12" fmla="*/ 5770441 w 7796943"/>
                      <a:gd name="connsiteY12" fmla="*/ 0 h 1706647"/>
                      <a:gd name="connsiteX13" fmla="*/ 6422189 w 7796943"/>
                      <a:gd name="connsiteY13" fmla="*/ 0 h 1706647"/>
                      <a:gd name="connsiteX14" fmla="*/ 7512496 w 7796943"/>
                      <a:gd name="connsiteY14" fmla="*/ 0 h 1706647"/>
                      <a:gd name="connsiteX15" fmla="*/ 7796943 w 7796943"/>
                      <a:gd name="connsiteY15" fmla="*/ 284447 h 1706647"/>
                      <a:gd name="connsiteX16" fmla="*/ 7796943 w 7796943"/>
                      <a:gd name="connsiteY16" fmla="*/ 284441 h 1706647"/>
                      <a:gd name="connsiteX17" fmla="*/ 7796943 w 7796943"/>
                      <a:gd name="connsiteY17" fmla="*/ 284441 h 1706647"/>
                      <a:gd name="connsiteX18" fmla="*/ 7796943 w 7796943"/>
                      <a:gd name="connsiteY18" fmla="*/ 711103 h 1706647"/>
                      <a:gd name="connsiteX19" fmla="*/ 7796943 w 7796943"/>
                      <a:gd name="connsiteY19" fmla="*/ 1059541 h 1706647"/>
                      <a:gd name="connsiteX20" fmla="*/ 7796943 w 7796943"/>
                      <a:gd name="connsiteY20" fmla="*/ 1422200 h 1706647"/>
                      <a:gd name="connsiteX21" fmla="*/ 7512496 w 7796943"/>
                      <a:gd name="connsiteY21" fmla="*/ 1706647 h 1706647"/>
                      <a:gd name="connsiteX22" fmla="*/ 6988661 w 7796943"/>
                      <a:gd name="connsiteY22" fmla="*/ 1706647 h 1706647"/>
                      <a:gd name="connsiteX23" fmla="*/ 6422189 w 7796943"/>
                      <a:gd name="connsiteY23" fmla="*/ 1706647 h 1706647"/>
                      <a:gd name="connsiteX24" fmla="*/ 5813079 w 7796943"/>
                      <a:gd name="connsiteY24" fmla="*/ 1706647 h 1706647"/>
                      <a:gd name="connsiteX25" fmla="*/ 5289245 w 7796943"/>
                      <a:gd name="connsiteY25" fmla="*/ 1706647 h 1706647"/>
                      <a:gd name="connsiteX26" fmla="*/ 4680135 w 7796943"/>
                      <a:gd name="connsiteY26" fmla="*/ 1706647 h 1706647"/>
                      <a:gd name="connsiteX27" fmla="*/ 4113662 w 7796943"/>
                      <a:gd name="connsiteY27" fmla="*/ 1706647 h 1706647"/>
                      <a:gd name="connsiteX28" fmla="*/ 3248726 w 7796943"/>
                      <a:gd name="connsiteY28" fmla="*/ 1706647 h 1706647"/>
                      <a:gd name="connsiteX29" fmla="*/ 2579489 w 7796943"/>
                      <a:gd name="connsiteY29" fmla="*/ 1706647 h 1706647"/>
                      <a:gd name="connsiteX30" fmla="*/ 1968728 w 7796943"/>
                      <a:gd name="connsiteY30" fmla="*/ 1706647 h 1706647"/>
                      <a:gd name="connsiteX31" fmla="*/ 1299491 w 7796943"/>
                      <a:gd name="connsiteY31" fmla="*/ 1706647 h 1706647"/>
                      <a:gd name="connsiteX32" fmla="*/ 1299491 w 7796943"/>
                      <a:gd name="connsiteY32" fmla="*/ 1706647 h 1706647"/>
                      <a:gd name="connsiteX33" fmla="*/ 791969 w 7796943"/>
                      <a:gd name="connsiteY33" fmla="*/ 1706647 h 1706647"/>
                      <a:gd name="connsiteX34" fmla="*/ 284447 w 7796943"/>
                      <a:gd name="connsiteY34" fmla="*/ 1706647 h 1706647"/>
                      <a:gd name="connsiteX35" fmla="*/ 0 w 7796943"/>
                      <a:gd name="connsiteY35" fmla="*/ 1422200 h 1706647"/>
                      <a:gd name="connsiteX36" fmla="*/ 0 w 7796943"/>
                      <a:gd name="connsiteY36" fmla="*/ 1087984 h 1706647"/>
                      <a:gd name="connsiteX37" fmla="*/ 0 w 7796943"/>
                      <a:gd name="connsiteY37" fmla="*/ 711103 h 1706647"/>
                      <a:gd name="connsiteX38" fmla="*/ 0 w 7796943"/>
                      <a:gd name="connsiteY38" fmla="*/ 284441 h 1706647"/>
                      <a:gd name="connsiteX39" fmla="*/ 0 w 7796943"/>
                      <a:gd name="connsiteY39" fmla="*/ 284441 h 1706647"/>
                      <a:gd name="connsiteX40" fmla="*/ 0 w 7796943"/>
                      <a:gd name="connsiteY40" fmla="*/ 284447 h 170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7796943" h="1706647" fill="none" extrusionOk="0">
                        <a:moveTo>
                          <a:pt x="0" y="284447"/>
                        </a:moveTo>
                        <a:cubicBezTo>
                          <a:pt x="-1022" y="130776"/>
                          <a:pt x="138875" y="-7409"/>
                          <a:pt x="284447" y="0"/>
                        </a:cubicBezTo>
                        <a:cubicBezTo>
                          <a:pt x="453153" y="-6440"/>
                          <a:pt x="576616" y="17239"/>
                          <a:pt x="771668" y="0"/>
                        </a:cubicBezTo>
                        <a:cubicBezTo>
                          <a:pt x="966720" y="-17239"/>
                          <a:pt x="1149106" y="21116"/>
                          <a:pt x="1299491" y="0"/>
                        </a:cubicBezTo>
                        <a:cubicBezTo>
                          <a:pt x="1228730" y="-95909"/>
                          <a:pt x="1185466" y="-192123"/>
                          <a:pt x="1134221" y="-271579"/>
                        </a:cubicBezTo>
                        <a:cubicBezTo>
                          <a:pt x="1252517" y="-260919"/>
                          <a:pt x="1521426" y="-248681"/>
                          <a:pt x="1662847" y="-203684"/>
                        </a:cubicBezTo>
                        <a:cubicBezTo>
                          <a:pt x="1804268" y="-158687"/>
                          <a:pt x="1990493" y="-168458"/>
                          <a:pt x="2191474" y="-135790"/>
                        </a:cubicBezTo>
                        <a:cubicBezTo>
                          <a:pt x="2392454" y="-103122"/>
                          <a:pt x="2470733" y="-117593"/>
                          <a:pt x="2720100" y="-67895"/>
                        </a:cubicBezTo>
                        <a:cubicBezTo>
                          <a:pt x="2969467" y="-18197"/>
                          <a:pt x="3069490" y="-21049"/>
                          <a:pt x="3248726" y="0"/>
                        </a:cubicBezTo>
                        <a:cubicBezTo>
                          <a:pt x="3484174" y="18462"/>
                          <a:pt x="3761101" y="-1671"/>
                          <a:pt x="3943111" y="0"/>
                        </a:cubicBezTo>
                        <a:cubicBezTo>
                          <a:pt x="4125121" y="1671"/>
                          <a:pt x="4387954" y="3301"/>
                          <a:pt x="4637497" y="0"/>
                        </a:cubicBezTo>
                        <a:cubicBezTo>
                          <a:pt x="4887040" y="-3301"/>
                          <a:pt x="4990777" y="11006"/>
                          <a:pt x="5118694" y="0"/>
                        </a:cubicBezTo>
                        <a:cubicBezTo>
                          <a:pt x="5246611" y="-11006"/>
                          <a:pt x="5505133" y="25515"/>
                          <a:pt x="5770441" y="0"/>
                        </a:cubicBezTo>
                        <a:cubicBezTo>
                          <a:pt x="6035749" y="-25515"/>
                          <a:pt x="6241188" y="-29058"/>
                          <a:pt x="6422189" y="0"/>
                        </a:cubicBezTo>
                        <a:cubicBezTo>
                          <a:pt x="6603190" y="29058"/>
                          <a:pt x="7091094" y="16478"/>
                          <a:pt x="7512496" y="0"/>
                        </a:cubicBezTo>
                        <a:cubicBezTo>
                          <a:pt x="7687454" y="29454"/>
                          <a:pt x="7774121" y="120539"/>
                          <a:pt x="7796943" y="284447"/>
                        </a:cubicBezTo>
                        <a:lnTo>
                          <a:pt x="7796943" y="284441"/>
                        </a:lnTo>
                        <a:lnTo>
                          <a:pt x="7796943" y="284441"/>
                        </a:lnTo>
                        <a:cubicBezTo>
                          <a:pt x="7811371" y="396380"/>
                          <a:pt x="7776842" y="625576"/>
                          <a:pt x="7796943" y="711103"/>
                        </a:cubicBezTo>
                        <a:cubicBezTo>
                          <a:pt x="7807976" y="796611"/>
                          <a:pt x="7808308" y="908226"/>
                          <a:pt x="7796943" y="1059541"/>
                        </a:cubicBezTo>
                        <a:cubicBezTo>
                          <a:pt x="7785578" y="1210856"/>
                          <a:pt x="7794080" y="1302280"/>
                          <a:pt x="7796943" y="1422200"/>
                        </a:cubicBezTo>
                        <a:cubicBezTo>
                          <a:pt x="7798248" y="1614450"/>
                          <a:pt x="7682472" y="1737435"/>
                          <a:pt x="7512496" y="1706647"/>
                        </a:cubicBezTo>
                        <a:cubicBezTo>
                          <a:pt x="7281454" y="1713405"/>
                          <a:pt x="7150104" y="1698268"/>
                          <a:pt x="6988661" y="1706647"/>
                        </a:cubicBezTo>
                        <a:cubicBezTo>
                          <a:pt x="6827218" y="1715026"/>
                          <a:pt x="6670742" y="1692340"/>
                          <a:pt x="6422189" y="1706647"/>
                        </a:cubicBezTo>
                        <a:cubicBezTo>
                          <a:pt x="6173636" y="1720954"/>
                          <a:pt x="6015711" y="1712294"/>
                          <a:pt x="5813079" y="1706647"/>
                        </a:cubicBezTo>
                        <a:cubicBezTo>
                          <a:pt x="5610447" y="1701001"/>
                          <a:pt x="5517757" y="1723365"/>
                          <a:pt x="5289245" y="1706647"/>
                        </a:cubicBezTo>
                        <a:cubicBezTo>
                          <a:pt x="5060733" y="1689929"/>
                          <a:pt x="4812050" y="1706247"/>
                          <a:pt x="4680135" y="1706647"/>
                        </a:cubicBezTo>
                        <a:cubicBezTo>
                          <a:pt x="4548220" y="1707048"/>
                          <a:pt x="4356306" y="1731857"/>
                          <a:pt x="4113662" y="1706647"/>
                        </a:cubicBezTo>
                        <a:cubicBezTo>
                          <a:pt x="3871018" y="1681437"/>
                          <a:pt x="3439271" y="1694404"/>
                          <a:pt x="3248726" y="1706647"/>
                        </a:cubicBezTo>
                        <a:cubicBezTo>
                          <a:pt x="3023512" y="1705157"/>
                          <a:pt x="2898434" y="1733950"/>
                          <a:pt x="2579489" y="1706647"/>
                        </a:cubicBezTo>
                        <a:cubicBezTo>
                          <a:pt x="2260544" y="1679344"/>
                          <a:pt x="2189286" y="1708515"/>
                          <a:pt x="1968728" y="1706647"/>
                        </a:cubicBezTo>
                        <a:cubicBezTo>
                          <a:pt x="1748170" y="1704779"/>
                          <a:pt x="1457822" y="1727474"/>
                          <a:pt x="1299491" y="1706647"/>
                        </a:cubicBezTo>
                        <a:lnTo>
                          <a:pt x="1299491" y="1706647"/>
                        </a:lnTo>
                        <a:cubicBezTo>
                          <a:pt x="1118734" y="1683469"/>
                          <a:pt x="910294" y="1724004"/>
                          <a:pt x="791969" y="1706647"/>
                        </a:cubicBezTo>
                        <a:cubicBezTo>
                          <a:pt x="673644" y="1689290"/>
                          <a:pt x="515254" y="1719510"/>
                          <a:pt x="284447" y="1706647"/>
                        </a:cubicBezTo>
                        <a:cubicBezTo>
                          <a:pt x="142145" y="1711224"/>
                          <a:pt x="5059" y="1580777"/>
                          <a:pt x="0" y="1422200"/>
                        </a:cubicBezTo>
                        <a:cubicBezTo>
                          <a:pt x="-13891" y="1260871"/>
                          <a:pt x="-16430" y="1184563"/>
                          <a:pt x="0" y="1087984"/>
                        </a:cubicBezTo>
                        <a:cubicBezTo>
                          <a:pt x="16430" y="991405"/>
                          <a:pt x="12396" y="812377"/>
                          <a:pt x="0" y="711103"/>
                        </a:cubicBezTo>
                        <a:cubicBezTo>
                          <a:pt x="2584" y="588149"/>
                          <a:pt x="137" y="470428"/>
                          <a:pt x="0" y="284441"/>
                        </a:cubicBezTo>
                        <a:lnTo>
                          <a:pt x="0" y="284441"/>
                        </a:lnTo>
                        <a:lnTo>
                          <a:pt x="0" y="284447"/>
                        </a:lnTo>
                        <a:close/>
                      </a:path>
                      <a:path w="7796943" h="1706647" stroke="0" extrusionOk="0">
                        <a:moveTo>
                          <a:pt x="0" y="284447"/>
                        </a:moveTo>
                        <a:cubicBezTo>
                          <a:pt x="9356" y="92208"/>
                          <a:pt x="131039" y="-1479"/>
                          <a:pt x="284447" y="0"/>
                        </a:cubicBezTo>
                        <a:cubicBezTo>
                          <a:pt x="435333" y="-6294"/>
                          <a:pt x="682329" y="3546"/>
                          <a:pt x="781819" y="0"/>
                        </a:cubicBezTo>
                        <a:cubicBezTo>
                          <a:pt x="881309" y="-3546"/>
                          <a:pt x="1122838" y="-18980"/>
                          <a:pt x="1299491" y="0"/>
                        </a:cubicBezTo>
                        <a:cubicBezTo>
                          <a:pt x="1250214" y="-52590"/>
                          <a:pt x="1193637" y="-157975"/>
                          <a:pt x="1134221" y="-271579"/>
                        </a:cubicBezTo>
                        <a:cubicBezTo>
                          <a:pt x="1325915" y="-262122"/>
                          <a:pt x="1473929" y="-232184"/>
                          <a:pt x="1599412" y="-211832"/>
                        </a:cubicBezTo>
                        <a:cubicBezTo>
                          <a:pt x="1724895" y="-191480"/>
                          <a:pt x="2005397" y="-179258"/>
                          <a:pt x="2106893" y="-146653"/>
                        </a:cubicBezTo>
                        <a:cubicBezTo>
                          <a:pt x="2208389" y="-114048"/>
                          <a:pt x="2513214" y="-68703"/>
                          <a:pt x="2656665" y="-76042"/>
                        </a:cubicBezTo>
                        <a:cubicBezTo>
                          <a:pt x="2800116" y="-83381"/>
                          <a:pt x="2995063" y="-60873"/>
                          <a:pt x="3248726" y="0"/>
                        </a:cubicBezTo>
                        <a:cubicBezTo>
                          <a:pt x="3451694" y="-10149"/>
                          <a:pt x="3688720" y="18432"/>
                          <a:pt x="3815198" y="0"/>
                        </a:cubicBezTo>
                        <a:cubicBezTo>
                          <a:pt x="3941676" y="-18432"/>
                          <a:pt x="4159070" y="2250"/>
                          <a:pt x="4381671" y="0"/>
                        </a:cubicBezTo>
                        <a:cubicBezTo>
                          <a:pt x="4604272" y="-2250"/>
                          <a:pt x="4751564" y="-21541"/>
                          <a:pt x="4905505" y="0"/>
                        </a:cubicBezTo>
                        <a:cubicBezTo>
                          <a:pt x="5059446" y="21541"/>
                          <a:pt x="5231572" y="-8344"/>
                          <a:pt x="5386702" y="0"/>
                        </a:cubicBezTo>
                        <a:cubicBezTo>
                          <a:pt x="5541832" y="8344"/>
                          <a:pt x="5839723" y="-17927"/>
                          <a:pt x="5953174" y="0"/>
                        </a:cubicBezTo>
                        <a:cubicBezTo>
                          <a:pt x="6066625" y="17927"/>
                          <a:pt x="6402468" y="-2710"/>
                          <a:pt x="6562284" y="0"/>
                        </a:cubicBezTo>
                        <a:cubicBezTo>
                          <a:pt x="6722100" y="2710"/>
                          <a:pt x="7169997" y="-26999"/>
                          <a:pt x="7512496" y="0"/>
                        </a:cubicBezTo>
                        <a:cubicBezTo>
                          <a:pt x="7665057" y="-972"/>
                          <a:pt x="7808998" y="138036"/>
                          <a:pt x="7796943" y="284447"/>
                        </a:cubicBezTo>
                        <a:lnTo>
                          <a:pt x="7796943" y="284441"/>
                        </a:lnTo>
                        <a:lnTo>
                          <a:pt x="7796943" y="284441"/>
                        </a:lnTo>
                        <a:cubicBezTo>
                          <a:pt x="7811245" y="408637"/>
                          <a:pt x="7783343" y="582708"/>
                          <a:pt x="7796943" y="711103"/>
                        </a:cubicBezTo>
                        <a:cubicBezTo>
                          <a:pt x="7785300" y="804084"/>
                          <a:pt x="7813772" y="903932"/>
                          <a:pt x="7796943" y="1080873"/>
                        </a:cubicBezTo>
                        <a:cubicBezTo>
                          <a:pt x="7780115" y="1257814"/>
                          <a:pt x="7783013" y="1344493"/>
                          <a:pt x="7796943" y="1422200"/>
                        </a:cubicBezTo>
                        <a:cubicBezTo>
                          <a:pt x="7811888" y="1568783"/>
                          <a:pt x="7631074" y="1704075"/>
                          <a:pt x="7512496" y="1706647"/>
                        </a:cubicBezTo>
                        <a:cubicBezTo>
                          <a:pt x="7351477" y="1702621"/>
                          <a:pt x="7269748" y="1695317"/>
                          <a:pt x="7031299" y="1706647"/>
                        </a:cubicBezTo>
                        <a:cubicBezTo>
                          <a:pt x="6792850" y="1717977"/>
                          <a:pt x="6589601" y="1721685"/>
                          <a:pt x="6464827" y="1706647"/>
                        </a:cubicBezTo>
                        <a:cubicBezTo>
                          <a:pt x="6340053" y="1691609"/>
                          <a:pt x="6164320" y="1684015"/>
                          <a:pt x="5940992" y="1706647"/>
                        </a:cubicBezTo>
                        <a:cubicBezTo>
                          <a:pt x="5717665" y="1729279"/>
                          <a:pt x="5528578" y="1700124"/>
                          <a:pt x="5417158" y="1706647"/>
                        </a:cubicBezTo>
                        <a:cubicBezTo>
                          <a:pt x="5305738" y="1713170"/>
                          <a:pt x="4946265" y="1739368"/>
                          <a:pt x="4722772" y="1706647"/>
                        </a:cubicBezTo>
                        <a:cubicBezTo>
                          <a:pt x="4499279" y="1673926"/>
                          <a:pt x="4318783" y="1697763"/>
                          <a:pt x="4113662" y="1706647"/>
                        </a:cubicBezTo>
                        <a:cubicBezTo>
                          <a:pt x="3908541" y="1715532"/>
                          <a:pt x="3453040" y="1696810"/>
                          <a:pt x="3248726" y="1706647"/>
                        </a:cubicBezTo>
                        <a:cubicBezTo>
                          <a:pt x="3063936" y="1732945"/>
                          <a:pt x="2795938" y="1687155"/>
                          <a:pt x="2618473" y="1706647"/>
                        </a:cubicBezTo>
                        <a:cubicBezTo>
                          <a:pt x="2441008" y="1726139"/>
                          <a:pt x="2287560" y="1712918"/>
                          <a:pt x="1988221" y="1706647"/>
                        </a:cubicBezTo>
                        <a:cubicBezTo>
                          <a:pt x="1688882" y="1700376"/>
                          <a:pt x="1464442" y="1720418"/>
                          <a:pt x="1299491" y="1706647"/>
                        </a:cubicBezTo>
                        <a:lnTo>
                          <a:pt x="1299491" y="1706647"/>
                        </a:lnTo>
                        <a:cubicBezTo>
                          <a:pt x="1143893" y="1699620"/>
                          <a:pt x="927823" y="1729848"/>
                          <a:pt x="791969" y="1706647"/>
                        </a:cubicBezTo>
                        <a:cubicBezTo>
                          <a:pt x="656115" y="1683446"/>
                          <a:pt x="431866" y="1693943"/>
                          <a:pt x="284447" y="1706647"/>
                        </a:cubicBezTo>
                        <a:cubicBezTo>
                          <a:pt x="112095" y="1708476"/>
                          <a:pt x="19223" y="1607252"/>
                          <a:pt x="0" y="1422200"/>
                        </a:cubicBezTo>
                        <a:cubicBezTo>
                          <a:pt x="-17006" y="1316190"/>
                          <a:pt x="3856" y="1157192"/>
                          <a:pt x="0" y="1059541"/>
                        </a:cubicBezTo>
                        <a:cubicBezTo>
                          <a:pt x="-3856" y="961890"/>
                          <a:pt x="8241" y="881660"/>
                          <a:pt x="0" y="711103"/>
                        </a:cubicBezTo>
                        <a:cubicBezTo>
                          <a:pt x="-2842" y="549462"/>
                          <a:pt x="-15892" y="456457"/>
                          <a:pt x="0" y="284441"/>
                        </a:cubicBezTo>
                        <a:lnTo>
                          <a:pt x="0" y="284441"/>
                        </a:lnTo>
                        <a:lnTo>
                          <a:pt x="0" y="284447"/>
                        </a:lnTo>
                        <a:close/>
                      </a:path>
                    </a:pathLst>
                  </a:custGeom>
                  <ask:type>
                    <ask:lineSketchNone/>
                  </ask:type>
                </ask:lineSketchStyleProps>
              </a:ext>
            </a:extLst>
          </a:ln>
          <a:effectLst>
            <a:outerShdw blurRad="63500" sx="102000" sy="102000" algn="ctr" rotWithShape="0">
              <a:prstClr val="black">
                <a:alpha val="40000"/>
              </a:prstClr>
            </a:outerShdw>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I agree with your opinion because…</a:t>
            </a:r>
          </a:p>
        </p:txBody>
      </p:sp>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5</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Now or later...</a:t>
            </a:r>
          </a:p>
        </p:txBody>
      </p:sp>
      <p:sp>
        <p:nvSpPr>
          <p:cNvPr id="4" name="TextBox 3">
            <a:extLst>
              <a:ext uri="{FF2B5EF4-FFF2-40B4-BE49-F238E27FC236}">
                <a16:creationId xmlns:a16="http://schemas.microsoft.com/office/drawing/2014/main" id="{28E4748D-27BC-0CDB-92AA-72E0DA36CBC8}"/>
              </a:ext>
            </a:extLst>
          </p:cNvPr>
          <p:cNvSpPr txBox="1"/>
          <p:nvPr/>
        </p:nvSpPr>
        <p:spPr>
          <a:xfrm>
            <a:off x="639105" y="4744836"/>
            <a:ext cx="3293790" cy="879182"/>
          </a:xfrm>
          <a:prstGeom prst="wedgeRoundRectCallout">
            <a:avLst>
              <a:gd name="adj1" fmla="val -35695"/>
              <a:gd name="adj2" fmla="val 67170"/>
              <a:gd name="adj3" fmla="val 16667"/>
            </a:avLst>
          </a:prstGeom>
          <a:solidFill>
            <a:schemeClr val="bg1"/>
          </a:solidFill>
          <a:ln w="38100">
            <a:noFill/>
            <a:extLst>
              <a:ext uri="{C807C97D-BFC1-408E-A445-0C87EB9F89A2}">
                <ask:lineSketchStyleProps xmlns="" xmlns:ask="http://schemas.microsoft.com/office/drawing/2018/sketchyshapes" sd="2649982780">
                  <a:custGeom>
                    <a:avLst/>
                    <a:gdLst>
                      <a:gd name="connsiteX0" fmla="*/ 0 w 7796943"/>
                      <a:gd name="connsiteY0" fmla="*/ 284447 h 1706647"/>
                      <a:gd name="connsiteX1" fmla="*/ 284447 w 7796943"/>
                      <a:gd name="connsiteY1" fmla="*/ 0 h 1706647"/>
                      <a:gd name="connsiteX2" fmla="*/ 771668 w 7796943"/>
                      <a:gd name="connsiteY2" fmla="*/ 0 h 1706647"/>
                      <a:gd name="connsiteX3" fmla="*/ 1299491 w 7796943"/>
                      <a:gd name="connsiteY3" fmla="*/ 0 h 1706647"/>
                      <a:gd name="connsiteX4" fmla="*/ 1134221 w 7796943"/>
                      <a:gd name="connsiteY4" fmla="*/ -271579 h 1706647"/>
                      <a:gd name="connsiteX5" fmla="*/ 1662847 w 7796943"/>
                      <a:gd name="connsiteY5" fmla="*/ -203684 h 1706647"/>
                      <a:gd name="connsiteX6" fmla="*/ 2191474 w 7796943"/>
                      <a:gd name="connsiteY6" fmla="*/ -135790 h 1706647"/>
                      <a:gd name="connsiteX7" fmla="*/ 2720100 w 7796943"/>
                      <a:gd name="connsiteY7" fmla="*/ -67895 h 1706647"/>
                      <a:gd name="connsiteX8" fmla="*/ 3248726 w 7796943"/>
                      <a:gd name="connsiteY8" fmla="*/ 0 h 1706647"/>
                      <a:gd name="connsiteX9" fmla="*/ 3943111 w 7796943"/>
                      <a:gd name="connsiteY9" fmla="*/ 0 h 1706647"/>
                      <a:gd name="connsiteX10" fmla="*/ 4637497 w 7796943"/>
                      <a:gd name="connsiteY10" fmla="*/ 0 h 1706647"/>
                      <a:gd name="connsiteX11" fmla="*/ 5118694 w 7796943"/>
                      <a:gd name="connsiteY11" fmla="*/ 0 h 1706647"/>
                      <a:gd name="connsiteX12" fmla="*/ 5770441 w 7796943"/>
                      <a:gd name="connsiteY12" fmla="*/ 0 h 1706647"/>
                      <a:gd name="connsiteX13" fmla="*/ 6422189 w 7796943"/>
                      <a:gd name="connsiteY13" fmla="*/ 0 h 1706647"/>
                      <a:gd name="connsiteX14" fmla="*/ 7512496 w 7796943"/>
                      <a:gd name="connsiteY14" fmla="*/ 0 h 1706647"/>
                      <a:gd name="connsiteX15" fmla="*/ 7796943 w 7796943"/>
                      <a:gd name="connsiteY15" fmla="*/ 284447 h 1706647"/>
                      <a:gd name="connsiteX16" fmla="*/ 7796943 w 7796943"/>
                      <a:gd name="connsiteY16" fmla="*/ 284441 h 1706647"/>
                      <a:gd name="connsiteX17" fmla="*/ 7796943 w 7796943"/>
                      <a:gd name="connsiteY17" fmla="*/ 284441 h 1706647"/>
                      <a:gd name="connsiteX18" fmla="*/ 7796943 w 7796943"/>
                      <a:gd name="connsiteY18" fmla="*/ 711103 h 1706647"/>
                      <a:gd name="connsiteX19" fmla="*/ 7796943 w 7796943"/>
                      <a:gd name="connsiteY19" fmla="*/ 1059541 h 1706647"/>
                      <a:gd name="connsiteX20" fmla="*/ 7796943 w 7796943"/>
                      <a:gd name="connsiteY20" fmla="*/ 1422200 h 1706647"/>
                      <a:gd name="connsiteX21" fmla="*/ 7512496 w 7796943"/>
                      <a:gd name="connsiteY21" fmla="*/ 1706647 h 1706647"/>
                      <a:gd name="connsiteX22" fmla="*/ 6988661 w 7796943"/>
                      <a:gd name="connsiteY22" fmla="*/ 1706647 h 1706647"/>
                      <a:gd name="connsiteX23" fmla="*/ 6422189 w 7796943"/>
                      <a:gd name="connsiteY23" fmla="*/ 1706647 h 1706647"/>
                      <a:gd name="connsiteX24" fmla="*/ 5813079 w 7796943"/>
                      <a:gd name="connsiteY24" fmla="*/ 1706647 h 1706647"/>
                      <a:gd name="connsiteX25" fmla="*/ 5289245 w 7796943"/>
                      <a:gd name="connsiteY25" fmla="*/ 1706647 h 1706647"/>
                      <a:gd name="connsiteX26" fmla="*/ 4680135 w 7796943"/>
                      <a:gd name="connsiteY26" fmla="*/ 1706647 h 1706647"/>
                      <a:gd name="connsiteX27" fmla="*/ 4113662 w 7796943"/>
                      <a:gd name="connsiteY27" fmla="*/ 1706647 h 1706647"/>
                      <a:gd name="connsiteX28" fmla="*/ 3248726 w 7796943"/>
                      <a:gd name="connsiteY28" fmla="*/ 1706647 h 1706647"/>
                      <a:gd name="connsiteX29" fmla="*/ 2579489 w 7796943"/>
                      <a:gd name="connsiteY29" fmla="*/ 1706647 h 1706647"/>
                      <a:gd name="connsiteX30" fmla="*/ 1968728 w 7796943"/>
                      <a:gd name="connsiteY30" fmla="*/ 1706647 h 1706647"/>
                      <a:gd name="connsiteX31" fmla="*/ 1299491 w 7796943"/>
                      <a:gd name="connsiteY31" fmla="*/ 1706647 h 1706647"/>
                      <a:gd name="connsiteX32" fmla="*/ 1299491 w 7796943"/>
                      <a:gd name="connsiteY32" fmla="*/ 1706647 h 1706647"/>
                      <a:gd name="connsiteX33" fmla="*/ 791969 w 7796943"/>
                      <a:gd name="connsiteY33" fmla="*/ 1706647 h 1706647"/>
                      <a:gd name="connsiteX34" fmla="*/ 284447 w 7796943"/>
                      <a:gd name="connsiteY34" fmla="*/ 1706647 h 1706647"/>
                      <a:gd name="connsiteX35" fmla="*/ 0 w 7796943"/>
                      <a:gd name="connsiteY35" fmla="*/ 1422200 h 1706647"/>
                      <a:gd name="connsiteX36" fmla="*/ 0 w 7796943"/>
                      <a:gd name="connsiteY36" fmla="*/ 1087984 h 1706647"/>
                      <a:gd name="connsiteX37" fmla="*/ 0 w 7796943"/>
                      <a:gd name="connsiteY37" fmla="*/ 711103 h 1706647"/>
                      <a:gd name="connsiteX38" fmla="*/ 0 w 7796943"/>
                      <a:gd name="connsiteY38" fmla="*/ 284441 h 1706647"/>
                      <a:gd name="connsiteX39" fmla="*/ 0 w 7796943"/>
                      <a:gd name="connsiteY39" fmla="*/ 284441 h 1706647"/>
                      <a:gd name="connsiteX40" fmla="*/ 0 w 7796943"/>
                      <a:gd name="connsiteY40" fmla="*/ 284447 h 170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7796943" h="1706647" fill="none" extrusionOk="0">
                        <a:moveTo>
                          <a:pt x="0" y="284447"/>
                        </a:moveTo>
                        <a:cubicBezTo>
                          <a:pt x="-1022" y="130776"/>
                          <a:pt x="138875" y="-7409"/>
                          <a:pt x="284447" y="0"/>
                        </a:cubicBezTo>
                        <a:cubicBezTo>
                          <a:pt x="453153" y="-6440"/>
                          <a:pt x="576616" y="17239"/>
                          <a:pt x="771668" y="0"/>
                        </a:cubicBezTo>
                        <a:cubicBezTo>
                          <a:pt x="966720" y="-17239"/>
                          <a:pt x="1149106" y="21116"/>
                          <a:pt x="1299491" y="0"/>
                        </a:cubicBezTo>
                        <a:cubicBezTo>
                          <a:pt x="1228730" y="-95909"/>
                          <a:pt x="1185466" y="-192123"/>
                          <a:pt x="1134221" y="-271579"/>
                        </a:cubicBezTo>
                        <a:cubicBezTo>
                          <a:pt x="1252517" y="-260919"/>
                          <a:pt x="1521426" y="-248681"/>
                          <a:pt x="1662847" y="-203684"/>
                        </a:cubicBezTo>
                        <a:cubicBezTo>
                          <a:pt x="1804268" y="-158687"/>
                          <a:pt x="1990493" y="-168458"/>
                          <a:pt x="2191474" y="-135790"/>
                        </a:cubicBezTo>
                        <a:cubicBezTo>
                          <a:pt x="2392454" y="-103122"/>
                          <a:pt x="2470733" y="-117593"/>
                          <a:pt x="2720100" y="-67895"/>
                        </a:cubicBezTo>
                        <a:cubicBezTo>
                          <a:pt x="2969467" y="-18197"/>
                          <a:pt x="3069490" y="-21049"/>
                          <a:pt x="3248726" y="0"/>
                        </a:cubicBezTo>
                        <a:cubicBezTo>
                          <a:pt x="3484174" y="18462"/>
                          <a:pt x="3761101" y="-1671"/>
                          <a:pt x="3943111" y="0"/>
                        </a:cubicBezTo>
                        <a:cubicBezTo>
                          <a:pt x="4125121" y="1671"/>
                          <a:pt x="4387954" y="3301"/>
                          <a:pt x="4637497" y="0"/>
                        </a:cubicBezTo>
                        <a:cubicBezTo>
                          <a:pt x="4887040" y="-3301"/>
                          <a:pt x="4990777" y="11006"/>
                          <a:pt x="5118694" y="0"/>
                        </a:cubicBezTo>
                        <a:cubicBezTo>
                          <a:pt x="5246611" y="-11006"/>
                          <a:pt x="5505133" y="25515"/>
                          <a:pt x="5770441" y="0"/>
                        </a:cubicBezTo>
                        <a:cubicBezTo>
                          <a:pt x="6035749" y="-25515"/>
                          <a:pt x="6241188" y="-29058"/>
                          <a:pt x="6422189" y="0"/>
                        </a:cubicBezTo>
                        <a:cubicBezTo>
                          <a:pt x="6603190" y="29058"/>
                          <a:pt x="7091094" y="16478"/>
                          <a:pt x="7512496" y="0"/>
                        </a:cubicBezTo>
                        <a:cubicBezTo>
                          <a:pt x="7687454" y="29454"/>
                          <a:pt x="7774121" y="120539"/>
                          <a:pt x="7796943" y="284447"/>
                        </a:cubicBezTo>
                        <a:lnTo>
                          <a:pt x="7796943" y="284441"/>
                        </a:lnTo>
                        <a:lnTo>
                          <a:pt x="7796943" y="284441"/>
                        </a:lnTo>
                        <a:cubicBezTo>
                          <a:pt x="7811371" y="396380"/>
                          <a:pt x="7776842" y="625576"/>
                          <a:pt x="7796943" y="711103"/>
                        </a:cubicBezTo>
                        <a:cubicBezTo>
                          <a:pt x="7807976" y="796611"/>
                          <a:pt x="7808308" y="908226"/>
                          <a:pt x="7796943" y="1059541"/>
                        </a:cubicBezTo>
                        <a:cubicBezTo>
                          <a:pt x="7785578" y="1210856"/>
                          <a:pt x="7794080" y="1302280"/>
                          <a:pt x="7796943" y="1422200"/>
                        </a:cubicBezTo>
                        <a:cubicBezTo>
                          <a:pt x="7798248" y="1614450"/>
                          <a:pt x="7682472" y="1737435"/>
                          <a:pt x="7512496" y="1706647"/>
                        </a:cubicBezTo>
                        <a:cubicBezTo>
                          <a:pt x="7281454" y="1713405"/>
                          <a:pt x="7150104" y="1698268"/>
                          <a:pt x="6988661" y="1706647"/>
                        </a:cubicBezTo>
                        <a:cubicBezTo>
                          <a:pt x="6827218" y="1715026"/>
                          <a:pt x="6670742" y="1692340"/>
                          <a:pt x="6422189" y="1706647"/>
                        </a:cubicBezTo>
                        <a:cubicBezTo>
                          <a:pt x="6173636" y="1720954"/>
                          <a:pt x="6015711" y="1712294"/>
                          <a:pt x="5813079" y="1706647"/>
                        </a:cubicBezTo>
                        <a:cubicBezTo>
                          <a:pt x="5610447" y="1701001"/>
                          <a:pt x="5517757" y="1723365"/>
                          <a:pt x="5289245" y="1706647"/>
                        </a:cubicBezTo>
                        <a:cubicBezTo>
                          <a:pt x="5060733" y="1689929"/>
                          <a:pt x="4812050" y="1706247"/>
                          <a:pt x="4680135" y="1706647"/>
                        </a:cubicBezTo>
                        <a:cubicBezTo>
                          <a:pt x="4548220" y="1707048"/>
                          <a:pt x="4356306" y="1731857"/>
                          <a:pt x="4113662" y="1706647"/>
                        </a:cubicBezTo>
                        <a:cubicBezTo>
                          <a:pt x="3871018" y="1681437"/>
                          <a:pt x="3439271" y="1694404"/>
                          <a:pt x="3248726" y="1706647"/>
                        </a:cubicBezTo>
                        <a:cubicBezTo>
                          <a:pt x="3023512" y="1705157"/>
                          <a:pt x="2898434" y="1733950"/>
                          <a:pt x="2579489" y="1706647"/>
                        </a:cubicBezTo>
                        <a:cubicBezTo>
                          <a:pt x="2260544" y="1679344"/>
                          <a:pt x="2189286" y="1708515"/>
                          <a:pt x="1968728" y="1706647"/>
                        </a:cubicBezTo>
                        <a:cubicBezTo>
                          <a:pt x="1748170" y="1704779"/>
                          <a:pt x="1457822" y="1727474"/>
                          <a:pt x="1299491" y="1706647"/>
                        </a:cubicBezTo>
                        <a:lnTo>
                          <a:pt x="1299491" y="1706647"/>
                        </a:lnTo>
                        <a:cubicBezTo>
                          <a:pt x="1118734" y="1683469"/>
                          <a:pt x="910294" y="1724004"/>
                          <a:pt x="791969" y="1706647"/>
                        </a:cubicBezTo>
                        <a:cubicBezTo>
                          <a:pt x="673644" y="1689290"/>
                          <a:pt x="515254" y="1719510"/>
                          <a:pt x="284447" y="1706647"/>
                        </a:cubicBezTo>
                        <a:cubicBezTo>
                          <a:pt x="142145" y="1711224"/>
                          <a:pt x="5059" y="1580777"/>
                          <a:pt x="0" y="1422200"/>
                        </a:cubicBezTo>
                        <a:cubicBezTo>
                          <a:pt x="-13891" y="1260871"/>
                          <a:pt x="-16430" y="1184563"/>
                          <a:pt x="0" y="1087984"/>
                        </a:cubicBezTo>
                        <a:cubicBezTo>
                          <a:pt x="16430" y="991405"/>
                          <a:pt x="12396" y="812377"/>
                          <a:pt x="0" y="711103"/>
                        </a:cubicBezTo>
                        <a:cubicBezTo>
                          <a:pt x="2584" y="588149"/>
                          <a:pt x="137" y="470428"/>
                          <a:pt x="0" y="284441"/>
                        </a:cubicBezTo>
                        <a:lnTo>
                          <a:pt x="0" y="284441"/>
                        </a:lnTo>
                        <a:lnTo>
                          <a:pt x="0" y="284447"/>
                        </a:lnTo>
                        <a:close/>
                      </a:path>
                      <a:path w="7796943" h="1706647" stroke="0" extrusionOk="0">
                        <a:moveTo>
                          <a:pt x="0" y="284447"/>
                        </a:moveTo>
                        <a:cubicBezTo>
                          <a:pt x="9356" y="92208"/>
                          <a:pt x="131039" y="-1479"/>
                          <a:pt x="284447" y="0"/>
                        </a:cubicBezTo>
                        <a:cubicBezTo>
                          <a:pt x="435333" y="-6294"/>
                          <a:pt x="682329" y="3546"/>
                          <a:pt x="781819" y="0"/>
                        </a:cubicBezTo>
                        <a:cubicBezTo>
                          <a:pt x="881309" y="-3546"/>
                          <a:pt x="1122838" y="-18980"/>
                          <a:pt x="1299491" y="0"/>
                        </a:cubicBezTo>
                        <a:cubicBezTo>
                          <a:pt x="1250214" y="-52590"/>
                          <a:pt x="1193637" y="-157975"/>
                          <a:pt x="1134221" y="-271579"/>
                        </a:cubicBezTo>
                        <a:cubicBezTo>
                          <a:pt x="1325915" y="-262122"/>
                          <a:pt x="1473929" y="-232184"/>
                          <a:pt x="1599412" y="-211832"/>
                        </a:cubicBezTo>
                        <a:cubicBezTo>
                          <a:pt x="1724895" y="-191480"/>
                          <a:pt x="2005397" y="-179258"/>
                          <a:pt x="2106893" y="-146653"/>
                        </a:cubicBezTo>
                        <a:cubicBezTo>
                          <a:pt x="2208389" y="-114048"/>
                          <a:pt x="2513214" y="-68703"/>
                          <a:pt x="2656665" y="-76042"/>
                        </a:cubicBezTo>
                        <a:cubicBezTo>
                          <a:pt x="2800116" y="-83381"/>
                          <a:pt x="2995063" y="-60873"/>
                          <a:pt x="3248726" y="0"/>
                        </a:cubicBezTo>
                        <a:cubicBezTo>
                          <a:pt x="3451694" y="-10149"/>
                          <a:pt x="3688720" y="18432"/>
                          <a:pt x="3815198" y="0"/>
                        </a:cubicBezTo>
                        <a:cubicBezTo>
                          <a:pt x="3941676" y="-18432"/>
                          <a:pt x="4159070" y="2250"/>
                          <a:pt x="4381671" y="0"/>
                        </a:cubicBezTo>
                        <a:cubicBezTo>
                          <a:pt x="4604272" y="-2250"/>
                          <a:pt x="4751564" y="-21541"/>
                          <a:pt x="4905505" y="0"/>
                        </a:cubicBezTo>
                        <a:cubicBezTo>
                          <a:pt x="5059446" y="21541"/>
                          <a:pt x="5231572" y="-8344"/>
                          <a:pt x="5386702" y="0"/>
                        </a:cubicBezTo>
                        <a:cubicBezTo>
                          <a:pt x="5541832" y="8344"/>
                          <a:pt x="5839723" y="-17927"/>
                          <a:pt x="5953174" y="0"/>
                        </a:cubicBezTo>
                        <a:cubicBezTo>
                          <a:pt x="6066625" y="17927"/>
                          <a:pt x="6402468" y="-2710"/>
                          <a:pt x="6562284" y="0"/>
                        </a:cubicBezTo>
                        <a:cubicBezTo>
                          <a:pt x="6722100" y="2710"/>
                          <a:pt x="7169997" y="-26999"/>
                          <a:pt x="7512496" y="0"/>
                        </a:cubicBezTo>
                        <a:cubicBezTo>
                          <a:pt x="7665057" y="-972"/>
                          <a:pt x="7808998" y="138036"/>
                          <a:pt x="7796943" y="284447"/>
                        </a:cubicBezTo>
                        <a:lnTo>
                          <a:pt x="7796943" y="284441"/>
                        </a:lnTo>
                        <a:lnTo>
                          <a:pt x="7796943" y="284441"/>
                        </a:lnTo>
                        <a:cubicBezTo>
                          <a:pt x="7811245" y="408637"/>
                          <a:pt x="7783343" y="582708"/>
                          <a:pt x="7796943" y="711103"/>
                        </a:cubicBezTo>
                        <a:cubicBezTo>
                          <a:pt x="7785300" y="804084"/>
                          <a:pt x="7813772" y="903932"/>
                          <a:pt x="7796943" y="1080873"/>
                        </a:cubicBezTo>
                        <a:cubicBezTo>
                          <a:pt x="7780115" y="1257814"/>
                          <a:pt x="7783013" y="1344493"/>
                          <a:pt x="7796943" y="1422200"/>
                        </a:cubicBezTo>
                        <a:cubicBezTo>
                          <a:pt x="7811888" y="1568783"/>
                          <a:pt x="7631074" y="1704075"/>
                          <a:pt x="7512496" y="1706647"/>
                        </a:cubicBezTo>
                        <a:cubicBezTo>
                          <a:pt x="7351477" y="1702621"/>
                          <a:pt x="7269748" y="1695317"/>
                          <a:pt x="7031299" y="1706647"/>
                        </a:cubicBezTo>
                        <a:cubicBezTo>
                          <a:pt x="6792850" y="1717977"/>
                          <a:pt x="6589601" y="1721685"/>
                          <a:pt x="6464827" y="1706647"/>
                        </a:cubicBezTo>
                        <a:cubicBezTo>
                          <a:pt x="6340053" y="1691609"/>
                          <a:pt x="6164320" y="1684015"/>
                          <a:pt x="5940992" y="1706647"/>
                        </a:cubicBezTo>
                        <a:cubicBezTo>
                          <a:pt x="5717665" y="1729279"/>
                          <a:pt x="5528578" y="1700124"/>
                          <a:pt x="5417158" y="1706647"/>
                        </a:cubicBezTo>
                        <a:cubicBezTo>
                          <a:pt x="5305738" y="1713170"/>
                          <a:pt x="4946265" y="1739368"/>
                          <a:pt x="4722772" y="1706647"/>
                        </a:cubicBezTo>
                        <a:cubicBezTo>
                          <a:pt x="4499279" y="1673926"/>
                          <a:pt x="4318783" y="1697763"/>
                          <a:pt x="4113662" y="1706647"/>
                        </a:cubicBezTo>
                        <a:cubicBezTo>
                          <a:pt x="3908541" y="1715532"/>
                          <a:pt x="3453040" y="1696810"/>
                          <a:pt x="3248726" y="1706647"/>
                        </a:cubicBezTo>
                        <a:cubicBezTo>
                          <a:pt x="3063936" y="1732945"/>
                          <a:pt x="2795938" y="1687155"/>
                          <a:pt x="2618473" y="1706647"/>
                        </a:cubicBezTo>
                        <a:cubicBezTo>
                          <a:pt x="2441008" y="1726139"/>
                          <a:pt x="2287560" y="1712918"/>
                          <a:pt x="1988221" y="1706647"/>
                        </a:cubicBezTo>
                        <a:cubicBezTo>
                          <a:pt x="1688882" y="1700376"/>
                          <a:pt x="1464442" y="1720418"/>
                          <a:pt x="1299491" y="1706647"/>
                        </a:cubicBezTo>
                        <a:lnTo>
                          <a:pt x="1299491" y="1706647"/>
                        </a:lnTo>
                        <a:cubicBezTo>
                          <a:pt x="1143893" y="1699620"/>
                          <a:pt x="927823" y="1729848"/>
                          <a:pt x="791969" y="1706647"/>
                        </a:cubicBezTo>
                        <a:cubicBezTo>
                          <a:pt x="656115" y="1683446"/>
                          <a:pt x="431866" y="1693943"/>
                          <a:pt x="284447" y="1706647"/>
                        </a:cubicBezTo>
                        <a:cubicBezTo>
                          <a:pt x="112095" y="1708476"/>
                          <a:pt x="19223" y="1607252"/>
                          <a:pt x="0" y="1422200"/>
                        </a:cubicBezTo>
                        <a:cubicBezTo>
                          <a:pt x="-17006" y="1316190"/>
                          <a:pt x="3856" y="1157192"/>
                          <a:pt x="0" y="1059541"/>
                        </a:cubicBezTo>
                        <a:cubicBezTo>
                          <a:pt x="-3856" y="961890"/>
                          <a:pt x="8241" y="881660"/>
                          <a:pt x="0" y="711103"/>
                        </a:cubicBezTo>
                        <a:cubicBezTo>
                          <a:pt x="-2842" y="549462"/>
                          <a:pt x="-15892" y="456457"/>
                          <a:pt x="0" y="284441"/>
                        </a:cubicBezTo>
                        <a:lnTo>
                          <a:pt x="0" y="284441"/>
                        </a:lnTo>
                        <a:lnTo>
                          <a:pt x="0" y="284447"/>
                        </a:lnTo>
                        <a:close/>
                      </a:path>
                    </a:pathLst>
                  </a:custGeom>
                  <ask:type>
                    <ask:lineSketchNone/>
                  </ask:type>
                </ask:lineSketchStyleProps>
              </a:ext>
            </a:extLst>
          </a:ln>
          <a:effectLst>
            <a:outerShdw blurRad="63500" sx="102000" sy="102000" algn="ctr" rotWithShape="0">
              <a:prstClr val="black">
                <a:alpha val="40000"/>
              </a:prstClr>
            </a:outerShdw>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I disagree with your opinion because…</a:t>
            </a:r>
          </a:p>
        </p:txBody>
      </p:sp>
      <p:sp>
        <p:nvSpPr>
          <p:cNvPr id="9" name="TextBox 8">
            <a:extLst>
              <a:ext uri="{FF2B5EF4-FFF2-40B4-BE49-F238E27FC236}">
                <a16:creationId xmlns:a16="http://schemas.microsoft.com/office/drawing/2014/main" id="{BBD22DC7-7575-4B3E-905C-1C9314842C4F}"/>
              </a:ext>
            </a:extLst>
          </p:cNvPr>
          <p:cNvSpPr txBox="1"/>
          <p:nvPr/>
        </p:nvSpPr>
        <p:spPr>
          <a:xfrm>
            <a:off x="5212982" y="2627617"/>
            <a:ext cx="3293790" cy="879182"/>
          </a:xfrm>
          <a:prstGeom prst="wedgeRoundRectCallout">
            <a:avLst>
              <a:gd name="adj1" fmla="val -35695"/>
              <a:gd name="adj2" fmla="val 67170"/>
              <a:gd name="adj3" fmla="val 16667"/>
            </a:avLst>
          </a:prstGeom>
          <a:solidFill>
            <a:schemeClr val="bg1"/>
          </a:solidFill>
          <a:ln w="38100">
            <a:noFill/>
            <a:extLst>
              <a:ext uri="{C807C97D-BFC1-408E-A445-0C87EB9F89A2}">
                <ask:lineSketchStyleProps xmlns="" xmlns:ask="http://schemas.microsoft.com/office/drawing/2018/sketchyshapes" sd="2649982780">
                  <a:custGeom>
                    <a:avLst/>
                    <a:gdLst>
                      <a:gd name="connsiteX0" fmla="*/ 0 w 7796943"/>
                      <a:gd name="connsiteY0" fmla="*/ 284447 h 1706647"/>
                      <a:gd name="connsiteX1" fmla="*/ 284447 w 7796943"/>
                      <a:gd name="connsiteY1" fmla="*/ 0 h 1706647"/>
                      <a:gd name="connsiteX2" fmla="*/ 771668 w 7796943"/>
                      <a:gd name="connsiteY2" fmla="*/ 0 h 1706647"/>
                      <a:gd name="connsiteX3" fmla="*/ 1299491 w 7796943"/>
                      <a:gd name="connsiteY3" fmla="*/ 0 h 1706647"/>
                      <a:gd name="connsiteX4" fmla="*/ 1134221 w 7796943"/>
                      <a:gd name="connsiteY4" fmla="*/ -271579 h 1706647"/>
                      <a:gd name="connsiteX5" fmla="*/ 1662847 w 7796943"/>
                      <a:gd name="connsiteY5" fmla="*/ -203684 h 1706647"/>
                      <a:gd name="connsiteX6" fmla="*/ 2191474 w 7796943"/>
                      <a:gd name="connsiteY6" fmla="*/ -135790 h 1706647"/>
                      <a:gd name="connsiteX7" fmla="*/ 2720100 w 7796943"/>
                      <a:gd name="connsiteY7" fmla="*/ -67895 h 1706647"/>
                      <a:gd name="connsiteX8" fmla="*/ 3248726 w 7796943"/>
                      <a:gd name="connsiteY8" fmla="*/ 0 h 1706647"/>
                      <a:gd name="connsiteX9" fmla="*/ 3943111 w 7796943"/>
                      <a:gd name="connsiteY9" fmla="*/ 0 h 1706647"/>
                      <a:gd name="connsiteX10" fmla="*/ 4637497 w 7796943"/>
                      <a:gd name="connsiteY10" fmla="*/ 0 h 1706647"/>
                      <a:gd name="connsiteX11" fmla="*/ 5118694 w 7796943"/>
                      <a:gd name="connsiteY11" fmla="*/ 0 h 1706647"/>
                      <a:gd name="connsiteX12" fmla="*/ 5770441 w 7796943"/>
                      <a:gd name="connsiteY12" fmla="*/ 0 h 1706647"/>
                      <a:gd name="connsiteX13" fmla="*/ 6422189 w 7796943"/>
                      <a:gd name="connsiteY13" fmla="*/ 0 h 1706647"/>
                      <a:gd name="connsiteX14" fmla="*/ 7512496 w 7796943"/>
                      <a:gd name="connsiteY14" fmla="*/ 0 h 1706647"/>
                      <a:gd name="connsiteX15" fmla="*/ 7796943 w 7796943"/>
                      <a:gd name="connsiteY15" fmla="*/ 284447 h 1706647"/>
                      <a:gd name="connsiteX16" fmla="*/ 7796943 w 7796943"/>
                      <a:gd name="connsiteY16" fmla="*/ 284441 h 1706647"/>
                      <a:gd name="connsiteX17" fmla="*/ 7796943 w 7796943"/>
                      <a:gd name="connsiteY17" fmla="*/ 284441 h 1706647"/>
                      <a:gd name="connsiteX18" fmla="*/ 7796943 w 7796943"/>
                      <a:gd name="connsiteY18" fmla="*/ 711103 h 1706647"/>
                      <a:gd name="connsiteX19" fmla="*/ 7796943 w 7796943"/>
                      <a:gd name="connsiteY19" fmla="*/ 1059541 h 1706647"/>
                      <a:gd name="connsiteX20" fmla="*/ 7796943 w 7796943"/>
                      <a:gd name="connsiteY20" fmla="*/ 1422200 h 1706647"/>
                      <a:gd name="connsiteX21" fmla="*/ 7512496 w 7796943"/>
                      <a:gd name="connsiteY21" fmla="*/ 1706647 h 1706647"/>
                      <a:gd name="connsiteX22" fmla="*/ 6988661 w 7796943"/>
                      <a:gd name="connsiteY22" fmla="*/ 1706647 h 1706647"/>
                      <a:gd name="connsiteX23" fmla="*/ 6422189 w 7796943"/>
                      <a:gd name="connsiteY23" fmla="*/ 1706647 h 1706647"/>
                      <a:gd name="connsiteX24" fmla="*/ 5813079 w 7796943"/>
                      <a:gd name="connsiteY24" fmla="*/ 1706647 h 1706647"/>
                      <a:gd name="connsiteX25" fmla="*/ 5289245 w 7796943"/>
                      <a:gd name="connsiteY25" fmla="*/ 1706647 h 1706647"/>
                      <a:gd name="connsiteX26" fmla="*/ 4680135 w 7796943"/>
                      <a:gd name="connsiteY26" fmla="*/ 1706647 h 1706647"/>
                      <a:gd name="connsiteX27" fmla="*/ 4113662 w 7796943"/>
                      <a:gd name="connsiteY27" fmla="*/ 1706647 h 1706647"/>
                      <a:gd name="connsiteX28" fmla="*/ 3248726 w 7796943"/>
                      <a:gd name="connsiteY28" fmla="*/ 1706647 h 1706647"/>
                      <a:gd name="connsiteX29" fmla="*/ 2579489 w 7796943"/>
                      <a:gd name="connsiteY29" fmla="*/ 1706647 h 1706647"/>
                      <a:gd name="connsiteX30" fmla="*/ 1968728 w 7796943"/>
                      <a:gd name="connsiteY30" fmla="*/ 1706647 h 1706647"/>
                      <a:gd name="connsiteX31" fmla="*/ 1299491 w 7796943"/>
                      <a:gd name="connsiteY31" fmla="*/ 1706647 h 1706647"/>
                      <a:gd name="connsiteX32" fmla="*/ 1299491 w 7796943"/>
                      <a:gd name="connsiteY32" fmla="*/ 1706647 h 1706647"/>
                      <a:gd name="connsiteX33" fmla="*/ 791969 w 7796943"/>
                      <a:gd name="connsiteY33" fmla="*/ 1706647 h 1706647"/>
                      <a:gd name="connsiteX34" fmla="*/ 284447 w 7796943"/>
                      <a:gd name="connsiteY34" fmla="*/ 1706647 h 1706647"/>
                      <a:gd name="connsiteX35" fmla="*/ 0 w 7796943"/>
                      <a:gd name="connsiteY35" fmla="*/ 1422200 h 1706647"/>
                      <a:gd name="connsiteX36" fmla="*/ 0 w 7796943"/>
                      <a:gd name="connsiteY36" fmla="*/ 1087984 h 1706647"/>
                      <a:gd name="connsiteX37" fmla="*/ 0 w 7796943"/>
                      <a:gd name="connsiteY37" fmla="*/ 711103 h 1706647"/>
                      <a:gd name="connsiteX38" fmla="*/ 0 w 7796943"/>
                      <a:gd name="connsiteY38" fmla="*/ 284441 h 1706647"/>
                      <a:gd name="connsiteX39" fmla="*/ 0 w 7796943"/>
                      <a:gd name="connsiteY39" fmla="*/ 284441 h 1706647"/>
                      <a:gd name="connsiteX40" fmla="*/ 0 w 7796943"/>
                      <a:gd name="connsiteY40" fmla="*/ 284447 h 170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7796943" h="1706647" fill="none" extrusionOk="0">
                        <a:moveTo>
                          <a:pt x="0" y="284447"/>
                        </a:moveTo>
                        <a:cubicBezTo>
                          <a:pt x="-1022" y="130776"/>
                          <a:pt x="138875" y="-7409"/>
                          <a:pt x="284447" y="0"/>
                        </a:cubicBezTo>
                        <a:cubicBezTo>
                          <a:pt x="453153" y="-6440"/>
                          <a:pt x="576616" y="17239"/>
                          <a:pt x="771668" y="0"/>
                        </a:cubicBezTo>
                        <a:cubicBezTo>
                          <a:pt x="966720" y="-17239"/>
                          <a:pt x="1149106" y="21116"/>
                          <a:pt x="1299491" y="0"/>
                        </a:cubicBezTo>
                        <a:cubicBezTo>
                          <a:pt x="1228730" y="-95909"/>
                          <a:pt x="1185466" y="-192123"/>
                          <a:pt x="1134221" y="-271579"/>
                        </a:cubicBezTo>
                        <a:cubicBezTo>
                          <a:pt x="1252517" y="-260919"/>
                          <a:pt x="1521426" y="-248681"/>
                          <a:pt x="1662847" y="-203684"/>
                        </a:cubicBezTo>
                        <a:cubicBezTo>
                          <a:pt x="1804268" y="-158687"/>
                          <a:pt x="1990493" y="-168458"/>
                          <a:pt x="2191474" y="-135790"/>
                        </a:cubicBezTo>
                        <a:cubicBezTo>
                          <a:pt x="2392454" y="-103122"/>
                          <a:pt x="2470733" y="-117593"/>
                          <a:pt x="2720100" y="-67895"/>
                        </a:cubicBezTo>
                        <a:cubicBezTo>
                          <a:pt x="2969467" y="-18197"/>
                          <a:pt x="3069490" y="-21049"/>
                          <a:pt x="3248726" y="0"/>
                        </a:cubicBezTo>
                        <a:cubicBezTo>
                          <a:pt x="3484174" y="18462"/>
                          <a:pt x="3761101" y="-1671"/>
                          <a:pt x="3943111" y="0"/>
                        </a:cubicBezTo>
                        <a:cubicBezTo>
                          <a:pt x="4125121" y="1671"/>
                          <a:pt x="4387954" y="3301"/>
                          <a:pt x="4637497" y="0"/>
                        </a:cubicBezTo>
                        <a:cubicBezTo>
                          <a:pt x="4887040" y="-3301"/>
                          <a:pt x="4990777" y="11006"/>
                          <a:pt x="5118694" y="0"/>
                        </a:cubicBezTo>
                        <a:cubicBezTo>
                          <a:pt x="5246611" y="-11006"/>
                          <a:pt x="5505133" y="25515"/>
                          <a:pt x="5770441" y="0"/>
                        </a:cubicBezTo>
                        <a:cubicBezTo>
                          <a:pt x="6035749" y="-25515"/>
                          <a:pt x="6241188" y="-29058"/>
                          <a:pt x="6422189" y="0"/>
                        </a:cubicBezTo>
                        <a:cubicBezTo>
                          <a:pt x="6603190" y="29058"/>
                          <a:pt x="7091094" y="16478"/>
                          <a:pt x="7512496" y="0"/>
                        </a:cubicBezTo>
                        <a:cubicBezTo>
                          <a:pt x="7687454" y="29454"/>
                          <a:pt x="7774121" y="120539"/>
                          <a:pt x="7796943" y="284447"/>
                        </a:cubicBezTo>
                        <a:lnTo>
                          <a:pt x="7796943" y="284441"/>
                        </a:lnTo>
                        <a:lnTo>
                          <a:pt x="7796943" y="284441"/>
                        </a:lnTo>
                        <a:cubicBezTo>
                          <a:pt x="7811371" y="396380"/>
                          <a:pt x="7776842" y="625576"/>
                          <a:pt x="7796943" y="711103"/>
                        </a:cubicBezTo>
                        <a:cubicBezTo>
                          <a:pt x="7807976" y="796611"/>
                          <a:pt x="7808308" y="908226"/>
                          <a:pt x="7796943" y="1059541"/>
                        </a:cubicBezTo>
                        <a:cubicBezTo>
                          <a:pt x="7785578" y="1210856"/>
                          <a:pt x="7794080" y="1302280"/>
                          <a:pt x="7796943" y="1422200"/>
                        </a:cubicBezTo>
                        <a:cubicBezTo>
                          <a:pt x="7798248" y="1614450"/>
                          <a:pt x="7682472" y="1737435"/>
                          <a:pt x="7512496" y="1706647"/>
                        </a:cubicBezTo>
                        <a:cubicBezTo>
                          <a:pt x="7281454" y="1713405"/>
                          <a:pt x="7150104" y="1698268"/>
                          <a:pt x="6988661" y="1706647"/>
                        </a:cubicBezTo>
                        <a:cubicBezTo>
                          <a:pt x="6827218" y="1715026"/>
                          <a:pt x="6670742" y="1692340"/>
                          <a:pt x="6422189" y="1706647"/>
                        </a:cubicBezTo>
                        <a:cubicBezTo>
                          <a:pt x="6173636" y="1720954"/>
                          <a:pt x="6015711" y="1712294"/>
                          <a:pt x="5813079" y="1706647"/>
                        </a:cubicBezTo>
                        <a:cubicBezTo>
                          <a:pt x="5610447" y="1701001"/>
                          <a:pt x="5517757" y="1723365"/>
                          <a:pt x="5289245" y="1706647"/>
                        </a:cubicBezTo>
                        <a:cubicBezTo>
                          <a:pt x="5060733" y="1689929"/>
                          <a:pt x="4812050" y="1706247"/>
                          <a:pt x="4680135" y="1706647"/>
                        </a:cubicBezTo>
                        <a:cubicBezTo>
                          <a:pt x="4548220" y="1707048"/>
                          <a:pt x="4356306" y="1731857"/>
                          <a:pt x="4113662" y="1706647"/>
                        </a:cubicBezTo>
                        <a:cubicBezTo>
                          <a:pt x="3871018" y="1681437"/>
                          <a:pt x="3439271" y="1694404"/>
                          <a:pt x="3248726" y="1706647"/>
                        </a:cubicBezTo>
                        <a:cubicBezTo>
                          <a:pt x="3023512" y="1705157"/>
                          <a:pt x="2898434" y="1733950"/>
                          <a:pt x="2579489" y="1706647"/>
                        </a:cubicBezTo>
                        <a:cubicBezTo>
                          <a:pt x="2260544" y="1679344"/>
                          <a:pt x="2189286" y="1708515"/>
                          <a:pt x="1968728" y="1706647"/>
                        </a:cubicBezTo>
                        <a:cubicBezTo>
                          <a:pt x="1748170" y="1704779"/>
                          <a:pt x="1457822" y="1727474"/>
                          <a:pt x="1299491" y="1706647"/>
                        </a:cubicBezTo>
                        <a:lnTo>
                          <a:pt x="1299491" y="1706647"/>
                        </a:lnTo>
                        <a:cubicBezTo>
                          <a:pt x="1118734" y="1683469"/>
                          <a:pt x="910294" y="1724004"/>
                          <a:pt x="791969" y="1706647"/>
                        </a:cubicBezTo>
                        <a:cubicBezTo>
                          <a:pt x="673644" y="1689290"/>
                          <a:pt x="515254" y="1719510"/>
                          <a:pt x="284447" y="1706647"/>
                        </a:cubicBezTo>
                        <a:cubicBezTo>
                          <a:pt x="142145" y="1711224"/>
                          <a:pt x="5059" y="1580777"/>
                          <a:pt x="0" y="1422200"/>
                        </a:cubicBezTo>
                        <a:cubicBezTo>
                          <a:pt x="-13891" y="1260871"/>
                          <a:pt x="-16430" y="1184563"/>
                          <a:pt x="0" y="1087984"/>
                        </a:cubicBezTo>
                        <a:cubicBezTo>
                          <a:pt x="16430" y="991405"/>
                          <a:pt x="12396" y="812377"/>
                          <a:pt x="0" y="711103"/>
                        </a:cubicBezTo>
                        <a:cubicBezTo>
                          <a:pt x="2584" y="588149"/>
                          <a:pt x="137" y="470428"/>
                          <a:pt x="0" y="284441"/>
                        </a:cubicBezTo>
                        <a:lnTo>
                          <a:pt x="0" y="284441"/>
                        </a:lnTo>
                        <a:lnTo>
                          <a:pt x="0" y="284447"/>
                        </a:lnTo>
                        <a:close/>
                      </a:path>
                      <a:path w="7796943" h="1706647" stroke="0" extrusionOk="0">
                        <a:moveTo>
                          <a:pt x="0" y="284447"/>
                        </a:moveTo>
                        <a:cubicBezTo>
                          <a:pt x="9356" y="92208"/>
                          <a:pt x="131039" y="-1479"/>
                          <a:pt x="284447" y="0"/>
                        </a:cubicBezTo>
                        <a:cubicBezTo>
                          <a:pt x="435333" y="-6294"/>
                          <a:pt x="682329" y="3546"/>
                          <a:pt x="781819" y="0"/>
                        </a:cubicBezTo>
                        <a:cubicBezTo>
                          <a:pt x="881309" y="-3546"/>
                          <a:pt x="1122838" y="-18980"/>
                          <a:pt x="1299491" y="0"/>
                        </a:cubicBezTo>
                        <a:cubicBezTo>
                          <a:pt x="1250214" y="-52590"/>
                          <a:pt x="1193637" y="-157975"/>
                          <a:pt x="1134221" y="-271579"/>
                        </a:cubicBezTo>
                        <a:cubicBezTo>
                          <a:pt x="1325915" y="-262122"/>
                          <a:pt x="1473929" y="-232184"/>
                          <a:pt x="1599412" y="-211832"/>
                        </a:cubicBezTo>
                        <a:cubicBezTo>
                          <a:pt x="1724895" y="-191480"/>
                          <a:pt x="2005397" y="-179258"/>
                          <a:pt x="2106893" y="-146653"/>
                        </a:cubicBezTo>
                        <a:cubicBezTo>
                          <a:pt x="2208389" y="-114048"/>
                          <a:pt x="2513214" y="-68703"/>
                          <a:pt x="2656665" y="-76042"/>
                        </a:cubicBezTo>
                        <a:cubicBezTo>
                          <a:pt x="2800116" y="-83381"/>
                          <a:pt x="2995063" y="-60873"/>
                          <a:pt x="3248726" y="0"/>
                        </a:cubicBezTo>
                        <a:cubicBezTo>
                          <a:pt x="3451694" y="-10149"/>
                          <a:pt x="3688720" y="18432"/>
                          <a:pt x="3815198" y="0"/>
                        </a:cubicBezTo>
                        <a:cubicBezTo>
                          <a:pt x="3941676" y="-18432"/>
                          <a:pt x="4159070" y="2250"/>
                          <a:pt x="4381671" y="0"/>
                        </a:cubicBezTo>
                        <a:cubicBezTo>
                          <a:pt x="4604272" y="-2250"/>
                          <a:pt x="4751564" y="-21541"/>
                          <a:pt x="4905505" y="0"/>
                        </a:cubicBezTo>
                        <a:cubicBezTo>
                          <a:pt x="5059446" y="21541"/>
                          <a:pt x="5231572" y="-8344"/>
                          <a:pt x="5386702" y="0"/>
                        </a:cubicBezTo>
                        <a:cubicBezTo>
                          <a:pt x="5541832" y="8344"/>
                          <a:pt x="5839723" y="-17927"/>
                          <a:pt x="5953174" y="0"/>
                        </a:cubicBezTo>
                        <a:cubicBezTo>
                          <a:pt x="6066625" y="17927"/>
                          <a:pt x="6402468" y="-2710"/>
                          <a:pt x="6562284" y="0"/>
                        </a:cubicBezTo>
                        <a:cubicBezTo>
                          <a:pt x="6722100" y="2710"/>
                          <a:pt x="7169997" y="-26999"/>
                          <a:pt x="7512496" y="0"/>
                        </a:cubicBezTo>
                        <a:cubicBezTo>
                          <a:pt x="7665057" y="-972"/>
                          <a:pt x="7808998" y="138036"/>
                          <a:pt x="7796943" y="284447"/>
                        </a:cubicBezTo>
                        <a:lnTo>
                          <a:pt x="7796943" y="284441"/>
                        </a:lnTo>
                        <a:lnTo>
                          <a:pt x="7796943" y="284441"/>
                        </a:lnTo>
                        <a:cubicBezTo>
                          <a:pt x="7811245" y="408637"/>
                          <a:pt x="7783343" y="582708"/>
                          <a:pt x="7796943" y="711103"/>
                        </a:cubicBezTo>
                        <a:cubicBezTo>
                          <a:pt x="7785300" y="804084"/>
                          <a:pt x="7813772" y="903932"/>
                          <a:pt x="7796943" y="1080873"/>
                        </a:cubicBezTo>
                        <a:cubicBezTo>
                          <a:pt x="7780115" y="1257814"/>
                          <a:pt x="7783013" y="1344493"/>
                          <a:pt x="7796943" y="1422200"/>
                        </a:cubicBezTo>
                        <a:cubicBezTo>
                          <a:pt x="7811888" y="1568783"/>
                          <a:pt x="7631074" y="1704075"/>
                          <a:pt x="7512496" y="1706647"/>
                        </a:cubicBezTo>
                        <a:cubicBezTo>
                          <a:pt x="7351477" y="1702621"/>
                          <a:pt x="7269748" y="1695317"/>
                          <a:pt x="7031299" y="1706647"/>
                        </a:cubicBezTo>
                        <a:cubicBezTo>
                          <a:pt x="6792850" y="1717977"/>
                          <a:pt x="6589601" y="1721685"/>
                          <a:pt x="6464827" y="1706647"/>
                        </a:cubicBezTo>
                        <a:cubicBezTo>
                          <a:pt x="6340053" y="1691609"/>
                          <a:pt x="6164320" y="1684015"/>
                          <a:pt x="5940992" y="1706647"/>
                        </a:cubicBezTo>
                        <a:cubicBezTo>
                          <a:pt x="5717665" y="1729279"/>
                          <a:pt x="5528578" y="1700124"/>
                          <a:pt x="5417158" y="1706647"/>
                        </a:cubicBezTo>
                        <a:cubicBezTo>
                          <a:pt x="5305738" y="1713170"/>
                          <a:pt x="4946265" y="1739368"/>
                          <a:pt x="4722772" y="1706647"/>
                        </a:cubicBezTo>
                        <a:cubicBezTo>
                          <a:pt x="4499279" y="1673926"/>
                          <a:pt x="4318783" y="1697763"/>
                          <a:pt x="4113662" y="1706647"/>
                        </a:cubicBezTo>
                        <a:cubicBezTo>
                          <a:pt x="3908541" y="1715532"/>
                          <a:pt x="3453040" y="1696810"/>
                          <a:pt x="3248726" y="1706647"/>
                        </a:cubicBezTo>
                        <a:cubicBezTo>
                          <a:pt x="3063936" y="1732945"/>
                          <a:pt x="2795938" y="1687155"/>
                          <a:pt x="2618473" y="1706647"/>
                        </a:cubicBezTo>
                        <a:cubicBezTo>
                          <a:pt x="2441008" y="1726139"/>
                          <a:pt x="2287560" y="1712918"/>
                          <a:pt x="1988221" y="1706647"/>
                        </a:cubicBezTo>
                        <a:cubicBezTo>
                          <a:pt x="1688882" y="1700376"/>
                          <a:pt x="1464442" y="1720418"/>
                          <a:pt x="1299491" y="1706647"/>
                        </a:cubicBezTo>
                        <a:lnTo>
                          <a:pt x="1299491" y="1706647"/>
                        </a:lnTo>
                        <a:cubicBezTo>
                          <a:pt x="1143893" y="1699620"/>
                          <a:pt x="927823" y="1729848"/>
                          <a:pt x="791969" y="1706647"/>
                        </a:cubicBezTo>
                        <a:cubicBezTo>
                          <a:pt x="656115" y="1683446"/>
                          <a:pt x="431866" y="1693943"/>
                          <a:pt x="284447" y="1706647"/>
                        </a:cubicBezTo>
                        <a:cubicBezTo>
                          <a:pt x="112095" y="1708476"/>
                          <a:pt x="19223" y="1607252"/>
                          <a:pt x="0" y="1422200"/>
                        </a:cubicBezTo>
                        <a:cubicBezTo>
                          <a:pt x="-17006" y="1316190"/>
                          <a:pt x="3856" y="1157192"/>
                          <a:pt x="0" y="1059541"/>
                        </a:cubicBezTo>
                        <a:cubicBezTo>
                          <a:pt x="-3856" y="961890"/>
                          <a:pt x="8241" y="881660"/>
                          <a:pt x="0" y="711103"/>
                        </a:cubicBezTo>
                        <a:cubicBezTo>
                          <a:pt x="-2842" y="549462"/>
                          <a:pt x="-15892" y="456457"/>
                          <a:pt x="0" y="284441"/>
                        </a:cubicBezTo>
                        <a:lnTo>
                          <a:pt x="0" y="284441"/>
                        </a:lnTo>
                        <a:lnTo>
                          <a:pt x="0" y="284447"/>
                        </a:lnTo>
                        <a:close/>
                      </a:path>
                    </a:pathLst>
                  </a:custGeom>
                  <ask:type>
                    <ask:lineSketchNone/>
                  </ask:type>
                </ask:lineSketchStyleProps>
              </a:ext>
            </a:extLst>
          </a:ln>
          <a:effectLst>
            <a:outerShdw blurRad="63500" sx="102000" sy="102000" algn="ctr" rotWithShape="0">
              <a:prstClr val="black">
                <a:alpha val="40000"/>
              </a:prstClr>
            </a:outerShdw>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I share the same point of view because…</a:t>
            </a:r>
          </a:p>
        </p:txBody>
      </p:sp>
      <p:sp>
        <p:nvSpPr>
          <p:cNvPr id="12" name="TextBox 11">
            <a:extLst>
              <a:ext uri="{FF2B5EF4-FFF2-40B4-BE49-F238E27FC236}">
                <a16:creationId xmlns:a16="http://schemas.microsoft.com/office/drawing/2014/main" id="{A08597A7-1880-3AED-D511-C50ADBD8FC2D}"/>
              </a:ext>
            </a:extLst>
          </p:cNvPr>
          <p:cNvSpPr txBox="1"/>
          <p:nvPr/>
        </p:nvSpPr>
        <p:spPr>
          <a:xfrm>
            <a:off x="5212983" y="4755853"/>
            <a:ext cx="3293790" cy="879182"/>
          </a:xfrm>
          <a:prstGeom prst="wedgeRoundRectCallout">
            <a:avLst>
              <a:gd name="adj1" fmla="val 25909"/>
              <a:gd name="adj2" fmla="val 88153"/>
              <a:gd name="adj3" fmla="val 16667"/>
            </a:avLst>
          </a:prstGeom>
          <a:solidFill>
            <a:schemeClr val="bg1"/>
          </a:solidFill>
          <a:ln w="38100">
            <a:noFill/>
            <a:extLst>
              <a:ext uri="{C807C97D-BFC1-408E-A445-0C87EB9F89A2}">
                <ask:lineSketchStyleProps xmlns="" xmlns:ask="http://schemas.microsoft.com/office/drawing/2018/sketchyshapes" sd="2649982780">
                  <a:custGeom>
                    <a:avLst/>
                    <a:gdLst>
                      <a:gd name="connsiteX0" fmla="*/ 0 w 7796943"/>
                      <a:gd name="connsiteY0" fmla="*/ 284447 h 1706647"/>
                      <a:gd name="connsiteX1" fmla="*/ 284447 w 7796943"/>
                      <a:gd name="connsiteY1" fmla="*/ 0 h 1706647"/>
                      <a:gd name="connsiteX2" fmla="*/ 771668 w 7796943"/>
                      <a:gd name="connsiteY2" fmla="*/ 0 h 1706647"/>
                      <a:gd name="connsiteX3" fmla="*/ 1299491 w 7796943"/>
                      <a:gd name="connsiteY3" fmla="*/ 0 h 1706647"/>
                      <a:gd name="connsiteX4" fmla="*/ 1134221 w 7796943"/>
                      <a:gd name="connsiteY4" fmla="*/ -271579 h 1706647"/>
                      <a:gd name="connsiteX5" fmla="*/ 1662847 w 7796943"/>
                      <a:gd name="connsiteY5" fmla="*/ -203684 h 1706647"/>
                      <a:gd name="connsiteX6" fmla="*/ 2191474 w 7796943"/>
                      <a:gd name="connsiteY6" fmla="*/ -135790 h 1706647"/>
                      <a:gd name="connsiteX7" fmla="*/ 2720100 w 7796943"/>
                      <a:gd name="connsiteY7" fmla="*/ -67895 h 1706647"/>
                      <a:gd name="connsiteX8" fmla="*/ 3248726 w 7796943"/>
                      <a:gd name="connsiteY8" fmla="*/ 0 h 1706647"/>
                      <a:gd name="connsiteX9" fmla="*/ 3943111 w 7796943"/>
                      <a:gd name="connsiteY9" fmla="*/ 0 h 1706647"/>
                      <a:gd name="connsiteX10" fmla="*/ 4637497 w 7796943"/>
                      <a:gd name="connsiteY10" fmla="*/ 0 h 1706647"/>
                      <a:gd name="connsiteX11" fmla="*/ 5118694 w 7796943"/>
                      <a:gd name="connsiteY11" fmla="*/ 0 h 1706647"/>
                      <a:gd name="connsiteX12" fmla="*/ 5770441 w 7796943"/>
                      <a:gd name="connsiteY12" fmla="*/ 0 h 1706647"/>
                      <a:gd name="connsiteX13" fmla="*/ 6422189 w 7796943"/>
                      <a:gd name="connsiteY13" fmla="*/ 0 h 1706647"/>
                      <a:gd name="connsiteX14" fmla="*/ 7512496 w 7796943"/>
                      <a:gd name="connsiteY14" fmla="*/ 0 h 1706647"/>
                      <a:gd name="connsiteX15" fmla="*/ 7796943 w 7796943"/>
                      <a:gd name="connsiteY15" fmla="*/ 284447 h 1706647"/>
                      <a:gd name="connsiteX16" fmla="*/ 7796943 w 7796943"/>
                      <a:gd name="connsiteY16" fmla="*/ 284441 h 1706647"/>
                      <a:gd name="connsiteX17" fmla="*/ 7796943 w 7796943"/>
                      <a:gd name="connsiteY17" fmla="*/ 284441 h 1706647"/>
                      <a:gd name="connsiteX18" fmla="*/ 7796943 w 7796943"/>
                      <a:gd name="connsiteY18" fmla="*/ 711103 h 1706647"/>
                      <a:gd name="connsiteX19" fmla="*/ 7796943 w 7796943"/>
                      <a:gd name="connsiteY19" fmla="*/ 1059541 h 1706647"/>
                      <a:gd name="connsiteX20" fmla="*/ 7796943 w 7796943"/>
                      <a:gd name="connsiteY20" fmla="*/ 1422200 h 1706647"/>
                      <a:gd name="connsiteX21" fmla="*/ 7512496 w 7796943"/>
                      <a:gd name="connsiteY21" fmla="*/ 1706647 h 1706647"/>
                      <a:gd name="connsiteX22" fmla="*/ 6988661 w 7796943"/>
                      <a:gd name="connsiteY22" fmla="*/ 1706647 h 1706647"/>
                      <a:gd name="connsiteX23" fmla="*/ 6422189 w 7796943"/>
                      <a:gd name="connsiteY23" fmla="*/ 1706647 h 1706647"/>
                      <a:gd name="connsiteX24" fmla="*/ 5813079 w 7796943"/>
                      <a:gd name="connsiteY24" fmla="*/ 1706647 h 1706647"/>
                      <a:gd name="connsiteX25" fmla="*/ 5289245 w 7796943"/>
                      <a:gd name="connsiteY25" fmla="*/ 1706647 h 1706647"/>
                      <a:gd name="connsiteX26" fmla="*/ 4680135 w 7796943"/>
                      <a:gd name="connsiteY26" fmla="*/ 1706647 h 1706647"/>
                      <a:gd name="connsiteX27" fmla="*/ 4113662 w 7796943"/>
                      <a:gd name="connsiteY27" fmla="*/ 1706647 h 1706647"/>
                      <a:gd name="connsiteX28" fmla="*/ 3248726 w 7796943"/>
                      <a:gd name="connsiteY28" fmla="*/ 1706647 h 1706647"/>
                      <a:gd name="connsiteX29" fmla="*/ 2579489 w 7796943"/>
                      <a:gd name="connsiteY29" fmla="*/ 1706647 h 1706647"/>
                      <a:gd name="connsiteX30" fmla="*/ 1968728 w 7796943"/>
                      <a:gd name="connsiteY30" fmla="*/ 1706647 h 1706647"/>
                      <a:gd name="connsiteX31" fmla="*/ 1299491 w 7796943"/>
                      <a:gd name="connsiteY31" fmla="*/ 1706647 h 1706647"/>
                      <a:gd name="connsiteX32" fmla="*/ 1299491 w 7796943"/>
                      <a:gd name="connsiteY32" fmla="*/ 1706647 h 1706647"/>
                      <a:gd name="connsiteX33" fmla="*/ 791969 w 7796943"/>
                      <a:gd name="connsiteY33" fmla="*/ 1706647 h 1706647"/>
                      <a:gd name="connsiteX34" fmla="*/ 284447 w 7796943"/>
                      <a:gd name="connsiteY34" fmla="*/ 1706647 h 1706647"/>
                      <a:gd name="connsiteX35" fmla="*/ 0 w 7796943"/>
                      <a:gd name="connsiteY35" fmla="*/ 1422200 h 1706647"/>
                      <a:gd name="connsiteX36" fmla="*/ 0 w 7796943"/>
                      <a:gd name="connsiteY36" fmla="*/ 1087984 h 1706647"/>
                      <a:gd name="connsiteX37" fmla="*/ 0 w 7796943"/>
                      <a:gd name="connsiteY37" fmla="*/ 711103 h 1706647"/>
                      <a:gd name="connsiteX38" fmla="*/ 0 w 7796943"/>
                      <a:gd name="connsiteY38" fmla="*/ 284441 h 1706647"/>
                      <a:gd name="connsiteX39" fmla="*/ 0 w 7796943"/>
                      <a:gd name="connsiteY39" fmla="*/ 284441 h 1706647"/>
                      <a:gd name="connsiteX40" fmla="*/ 0 w 7796943"/>
                      <a:gd name="connsiteY40" fmla="*/ 284447 h 170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7796943" h="1706647" fill="none" extrusionOk="0">
                        <a:moveTo>
                          <a:pt x="0" y="284447"/>
                        </a:moveTo>
                        <a:cubicBezTo>
                          <a:pt x="-1022" y="130776"/>
                          <a:pt x="138875" y="-7409"/>
                          <a:pt x="284447" y="0"/>
                        </a:cubicBezTo>
                        <a:cubicBezTo>
                          <a:pt x="453153" y="-6440"/>
                          <a:pt x="576616" y="17239"/>
                          <a:pt x="771668" y="0"/>
                        </a:cubicBezTo>
                        <a:cubicBezTo>
                          <a:pt x="966720" y="-17239"/>
                          <a:pt x="1149106" y="21116"/>
                          <a:pt x="1299491" y="0"/>
                        </a:cubicBezTo>
                        <a:cubicBezTo>
                          <a:pt x="1228730" y="-95909"/>
                          <a:pt x="1185466" y="-192123"/>
                          <a:pt x="1134221" y="-271579"/>
                        </a:cubicBezTo>
                        <a:cubicBezTo>
                          <a:pt x="1252517" y="-260919"/>
                          <a:pt x="1521426" y="-248681"/>
                          <a:pt x="1662847" y="-203684"/>
                        </a:cubicBezTo>
                        <a:cubicBezTo>
                          <a:pt x="1804268" y="-158687"/>
                          <a:pt x="1990493" y="-168458"/>
                          <a:pt x="2191474" y="-135790"/>
                        </a:cubicBezTo>
                        <a:cubicBezTo>
                          <a:pt x="2392454" y="-103122"/>
                          <a:pt x="2470733" y="-117593"/>
                          <a:pt x="2720100" y="-67895"/>
                        </a:cubicBezTo>
                        <a:cubicBezTo>
                          <a:pt x="2969467" y="-18197"/>
                          <a:pt x="3069490" y="-21049"/>
                          <a:pt x="3248726" y="0"/>
                        </a:cubicBezTo>
                        <a:cubicBezTo>
                          <a:pt x="3484174" y="18462"/>
                          <a:pt x="3761101" y="-1671"/>
                          <a:pt x="3943111" y="0"/>
                        </a:cubicBezTo>
                        <a:cubicBezTo>
                          <a:pt x="4125121" y="1671"/>
                          <a:pt x="4387954" y="3301"/>
                          <a:pt x="4637497" y="0"/>
                        </a:cubicBezTo>
                        <a:cubicBezTo>
                          <a:pt x="4887040" y="-3301"/>
                          <a:pt x="4990777" y="11006"/>
                          <a:pt x="5118694" y="0"/>
                        </a:cubicBezTo>
                        <a:cubicBezTo>
                          <a:pt x="5246611" y="-11006"/>
                          <a:pt x="5505133" y="25515"/>
                          <a:pt x="5770441" y="0"/>
                        </a:cubicBezTo>
                        <a:cubicBezTo>
                          <a:pt x="6035749" y="-25515"/>
                          <a:pt x="6241188" y="-29058"/>
                          <a:pt x="6422189" y="0"/>
                        </a:cubicBezTo>
                        <a:cubicBezTo>
                          <a:pt x="6603190" y="29058"/>
                          <a:pt x="7091094" y="16478"/>
                          <a:pt x="7512496" y="0"/>
                        </a:cubicBezTo>
                        <a:cubicBezTo>
                          <a:pt x="7687454" y="29454"/>
                          <a:pt x="7774121" y="120539"/>
                          <a:pt x="7796943" y="284447"/>
                        </a:cubicBezTo>
                        <a:lnTo>
                          <a:pt x="7796943" y="284441"/>
                        </a:lnTo>
                        <a:lnTo>
                          <a:pt x="7796943" y="284441"/>
                        </a:lnTo>
                        <a:cubicBezTo>
                          <a:pt x="7811371" y="396380"/>
                          <a:pt x="7776842" y="625576"/>
                          <a:pt x="7796943" y="711103"/>
                        </a:cubicBezTo>
                        <a:cubicBezTo>
                          <a:pt x="7807976" y="796611"/>
                          <a:pt x="7808308" y="908226"/>
                          <a:pt x="7796943" y="1059541"/>
                        </a:cubicBezTo>
                        <a:cubicBezTo>
                          <a:pt x="7785578" y="1210856"/>
                          <a:pt x="7794080" y="1302280"/>
                          <a:pt x="7796943" y="1422200"/>
                        </a:cubicBezTo>
                        <a:cubicBezTo>
                          <a:pt x="7798248" y="1614450"/>
                          <a:pt x="7682472" y="1737435"/>
                          <a:pt x="7512496" y="1706647"/>
                        </a:cubicBezTo>
                        <a:cubicBezTo>
                          <a:pt x="7281454" y="1713405"/>
                          <a:pt x="7150104" y="1698268"/>
                          <a:pt x="6988661" y="1706647"/>
                        </a:cubicBezTo>
                        <a:cubicBezTo>
                          <a:pt x="6827218" y="1715026"/>
                          <a:pt x="6670742" y="1692340"/>
                          <a:pt x="6422189" y="1706647"/>
                        </a:cubicBezTo>
                        <a:cubicBezTo>
                          <a:pt x="6173636" y="1720954"/>
                          <a:pt x="6015711" y="1712294"/>
                          <a:pt x="5813079" y="1706647"/>
                        </a:cubicBezTo>
                        <a:cubicBezTo>
                          <a:pt x="5610447" y="1701001"/>
                          <a:pt x="5517757" y="1723365"/>
                          <a:pt x="5289245" y="1706647"/>
                        </a:cubicBezTo>
                        <a:cubicBezTo>
                          <a:pt x="5060733" y="1689929"/>
                          <a:pt x="4812050" y="1706247"/>
                          <a:pt x="4680135" y="1706647"/>
                        </a:cubicBezTo>
                        <a:cubicBezTo>
                          <a:pt x="4548220" y="1707048"/>
                          <a:pt x="4356306" y="1731857"/>
                          <a:pt x="4113662" y="1706647"/>
                        </a:cubicBezTo>
                        <a:cubicBezTo>
                          <a:pt x="3871018" y="1681437"/>
                          <a:pt x="3439271" y="1694404"/>
                          <a:pt x="3248726" y="1706647"/>
                        </a:cubicBezTo>
                        <a:cubicBezTo>
                          <a:pt x="3023512" y="1705157"/>
                          <a:pt x="2898434" y="1733950"/>
                          <a:pt x="2579489" y="1706647"/>
                        </a:cubicBezTo>
                        <a:cubicBezTo>
                          <a:pt x="2260544" y="1679344"/>
                          <a:pt x="2189286" y="1708515"/>
                          <a:pt x="1968728" y="1706647"/>
                        </a:cubicBezTo>
                        <a:cubicBezTo>
                          <a:pt x="1748170" y="1704779"/>
                          <a:pt x="1457822" y="1727474"/>
                          <a:pt x="1299491" y="1706647"/>
                        </a:cubicBezTo>
                        <a:lnTo>
                          <a:pt x="1299491" y="1706647"/>
                        </a:lnTo>
                        <a:cubicBezTo>
                          <a:pt x="1118734" y="1683469"/>
                          <a:pt x="910294" y="1724004"/>
                          <a:pt x="791969" y="1706647"/>
                        </a:cubicBezTo>
                        <a:cubicBezTo>
                          <a:pt x="673644" y="1689290"/>
                          <a:pt x="515254" y="1719510"/>
                          <a:pt x="284447" y="1706647"/>
                        </a:cubicBezTo>
                        <a:cubicBezTo>
                          <a:pt x="142145" y="1711224"/>
                          <a:pt x="5059" y="1580777"/>
                          <a:pt x="0" y="1422200"/>
                        </a:cubicBezTo>
                        <a:cubicBezTo>
                          <a:pt x="-13891" y="1260871"/>
                          <a:pt x="-16430" y="1184563"/>
                          <a:pt x="0" y="1087984"/>
                        </a:cubicBezTo>
                        <a:cubicBezTo>
                          <a:pt x="16430" y="991405"/>
                          <a:pt x="12396" y="812377"/>
                          <a:pt x="0" y="711103"/>
                        </a:cubicBezTo>
                        <a:cubicBezTo>
                          <a:pt x="2584" y="588149"/>
                          <a:pt x="137" y="470428"/>
                          <a:pt x="0" y="284441"/>
                        </a:cubicBezTo>
                        <a:lnTo>
                          <a:pt x="0" y="284441"/>
                        </a:lnTo>
                        <a:lnTo>
                          <a:pt x="0" y="284447"/>
                        </a:lnTo>
                        <a:close/>
                      </a:path>
                      <a:path w="7796943" h="1706647" stroke="0" extrusionOk="0">
                        <a:moveTo>
                          <a:pt x="0" y="284447"/>
                        </a:moveTo>
                        <a:cubicBezTo>
                          <a:pt x="9356" y="92208"/>
                          <a:pt x="131039" y="-1479"/>
                          <a:pt x="284447" y="0"/>
                        </a:cubicBezTo>
                        <a:cubicBezTo>
                          <a:pt x="435333" y="-6294"/>
                          <a:pt x="682329" y="3546"/>
                          <a:pt x="781819" y="0"/>
                        </a:cubicBezTo>
                        <a:cubicBezTo>
                          <a:pt x="881309" y="-3546"/>
                          <a:pt x="1122838" y="-18980"/>
                          <a:pt x="1299491" y="0"/>
                        </a:cubicBezTo>
                        <a:cubicBezTo>
                          <a:pt x="1250214" y="-52590"/>
                          <a:pt x="1193637" y="-157975"/>
                          <a:pt x="1134221" y="-271579"/>
                        </a:cubicBezTo>
                        <a:cubicBezTo>
                          <a:pt x="1325915" y="-262122"/>
                          <a:pt x="1473929" y="-232184"/>
                          <a:pt x="1599412" y="-211832"/>
                        </a:cubicBezTo>
                        <a:cubicBezTo>
                          <a:pt x="1724895" y="-191480"/>
                          <a:pt x="2005397" y="-179258"/>
                          <a:pt x="2106893" y="-146653"/>
                        </a:cubicBezTo>
                        <a:cubicBezTo>
                          <a:pt x="2208389" y="-114048"/>
                          <a:pt x="2513214" y="-68703"/>
                          <a:pt x="2656665" y="-76042"/>
                        </a:cubicBezTo>
                        <a:cubicBezTo>
                          <a:pt x="2800116" y="-83381"/>
                          <a:pt x="2995063" y="-60873"/>
                          <a:pt x="3248726" y="0"/>
                        </a:cubicBezTo>
                        <a:cubicBezTo>
                          <a:pt x="3451694" y="-10149"/>
                          <a:pt x="3688720" y="18432"/>
                          <a:pt x="3815198" y="0"/>
                        </a:cubicBezTo>
                        <a:cubicBezTo>
                          <a:pt x="3941676" y="-18432"/>
                          <a:pt x="4159070" y="2250"/>
                          <a:pt x="4381671" y="0"/>
                        </a:cubicBezTo>
                        <a:cubicBezTo>
                          <a:pt x="4604272" y="-2250"/>
                          <a:pt x="4751564" y="-21541"/>
                          <a:pt x="4905505" y="0"/>
                        </a:cubicBezTo>
                        <a:cubicBezTo>
                          <a:pt x="5059446" y="21541"/>
                          <a:pt x="5231572" y="-8344"/>
                          <a:pt x="5386702" y="0"/>
                        </a:cubicBezTo>
                        <a:cubicBezTo>
                          <a:pt x="5541832" y="8344"/>
                          <a:pt x="5839723" y="-17927"/>
                          <a:pt x="5953174" y="0"/>
                        </a:cubicBezTo>
                        <a:cubicBezTo>
                          <a:pt x="6066625" y="17927"/>
                          <a:pt x="6402468" y="-2710"/>
                          <a:pt x="6562284" y="0"/>
                        </a:cubicBezTo>
                        <a:cubicBezTo>
                          <a:pt x="6722100" y="2710"/>
                          <a:pt x="7169997" y="-26999"/>
                          <a:pt x="7512496" y="0"/>
                        </a:cubicBezTo>
                        <a:cubicBezTo>
                          <a:pt x="7665057" y="-972"/>
                          <a:pt x="7808998" y="138036"/>
                          <a:pt x="7796943" y="284447"/>
                        </a:cubicBezTo>
                        <a:lnTo>
                          <a:pt x="7796943" y="284441"/>
                        </a:lnTo>
                        <a:lnTo>
                          <a:pt x="7796943" y="284441"/>
                        </a:lnTo>
                        <a:cubicBezTo>
                          <a:pt x="7811245" y="408637"/>
                          <a:pt x="7783343" y="582708"/>
                          <a:pt x="7796943" y="711103"/>
                        </a:cubicBezTo>
                        <a:cubicBezTo>
                          <a:pt x="7785300" y="804084"/>
                          <a:pt x="7813772" y="903932"/>
                          <a:pt x="7796943" y="1080873"/>
                        </a:cubicBezTo>
                        <a:cubicBezTo>
                          <a:pt x="7780115" y="1257814"/>
                          <a:pt x="7783013" y="1344493"/>
                          <a:pt x="7796943" y="1422200"/>
                        </a:cubicBezTo>
                        <a:cubicBezTo>
                          <a:pt x="7811888" y="1568783"/>
                          <a:pt x="7631074" y="1704075"/>
                          <a:pt x="7512496" y="1706647"/>
                        </a:cubicBezTo>
                        <a:cubicBezTo>
                          <a:pt x="7351477" y="1702621"/>
                          <a:pt x="7269748" y="1695317"/>
                          <a:pt x="7031299" y="1706647"/>
                        </a:cubicBezTo>
                        <a:cubicBezTo>
                          <a:pt x="6792850" y="1717977"/>
                          <a:pt x="6589601" y="1721685"/>
                          <a:pt x="6464827" y="1706647"/>
                        </a:cubicBezTo>
                        <a:cubicBezTo>
                          <a:pt x="6340053" y="1691609"/>
                          <a:pt x="6164320" y="1684015"/>
                          <a:pt x="5940992" y="1706647"/>
                        </a:cubicBezTo>
                        <a:cubicBezTo>
                          <a:pt x="5717665" y="1729279"/>
                          <a:pt x="5528578" y="1700124"/>
                          <a:pt x="5417158" y="1706647"/>
                        </a:cubicBezTo>
                        <a:cubicBezTo>
                          <a:pt x="5305738" y="1713170"/>
                          <a:pt x="4946265" y="1739368"/>
                          <a:pt x="4722772" y="1706647"/>
                        </a:cubicBezTo>
                        <a:cubicBezTo>
                          <a:pt x="4499279" y="1673926"/>
                          <a:pt x="4318783" y="1697763"/>
                          <a:pt x="4113662" y="1706647"/>
                        </a:cubicBezTo>
                        <a:cubicBezTo>
                          <a:pt x="3908541" y="1715532"/>
                          <a:pt x="3453040" y="1696810"/>
                          <a:pt x="3248726" y="1706647"/>
                        </a:cubicBezTo>
                        <a:cubicBezTo>
                          <a:pt x="3063936" y="1732945"/>
                          <a:pt x="2795938" y="1687155"/>
                          <a:pt x="2618473" y="1706647"/>
                        </a:cubicBezTo>
                        <a:cubicBezTo>
                          <a:pt x="2441008" y="1726139"/>
                          <a:pt x="2287560" y="1712918"/>
                          <a:pt x="1988221" y="1706647"/>
                        </a:cubicBezTo>
                        <a:cubicBezTo>
                          <a:pt x="1688882" y="1700376"/>
                          <a:pt x="1464442" y="1720418"/>
                          <a:pt x="1299491" y="1706647"/>
                        </a:cubicBezTo>
                        <a:lnTo>
                          <a:pt x="1299491" y="1706647"/>
                        </a:lnTo>
                        <a:cubicBezTo>
                          <a:pt x="1143893" y="1699620"/>
                          <a:pt x="927823" y="1729848"/>
                          <a:pt x="791969" y="1706647"/>
                        </a:cubicBezTo>
                        <a:cubicBezTo>
                          <a:pt x="656115" y="1683446"/>
                          <a:pt x="431866" y="1693943"/>
                          <a:pt x="284447" y="1706647"/>
                        </a:cubicBezTo>
                        <a:cubicBezTo>
                          <a:pt x="112095" y="1708476"/>
                          <a:pt x="19223" y="1607252"/>
                          <a:pt x="0" y="1422200"/>
                        </a:cubicBezTo>
                        <a:cubicBezTo>
                          <a:pt x="-17006" y="1316190"/>
                          <a:pt x="3856" y="1157192"/>
                          <a:pt x="0" y="1059541"/>
                        </a:cubicBezTo>
                        <a:cubicBezTo>
                          <a:pt x="-3856" y="961890"/>
                          <a:pt x="8241" y="881660"/>
                          <a:pt x="0" y="711103"/>
                        </a:cubicBezTo>
                        <a:cubicBezTo>
                          <a:pt x="-2842" y="549462"/>
                          <a:pt x="-15892" y="456457"/>
                          <a:pt x="0" y="284441"/>
                        </a:cubicBezTo>
                        <a:lnTo>
                          <a:pt x="0" y="284441"/>
                        </a:lnTo>
                        <a:lnTo>
                          <a:pt x="0" y="284447"/>
                        </a:lnTo>
                        <a:close/>
                      </a:path>
                    </a:pathLst>
                  </a:custGeom>
                  <ask:type>
                    <ask:lineSketchNone/>
                  </ask:type>
                </ask:lineSketchStyleProps>
              </a:ext>
            </a:extLst>
          </a:ln>
          <a:effectLst>
            <a:outerShdw blurRad="63500" sx="102000" sy="102000" algn="ctr" rotWithShape="0">
              <a:prstClr val="black">
                <a:alpha val="40000"/>
              </a:prstClr>
            </a:outerShdw>
          </a:effectLst>
        </p:spPr>
        <p:txBody>
          <a:bodyPr wrap="square" lIns="180000" tIns="180000" rIns="180000" bIns="180000" anchor="ctr" anchorCtr="0">
            <a:noAutofit/>
          </a:bodyPr>
          <a:lstStyle/>
          <a:p>
            <a:pPr algn="ctr"/>
            <a:r>
              <a:rPr lang="en-GB" sz="1600" b="1" spc="50" dirty="0">
                <a:latin typeface="Century Gothic" panose="020B0502020202020204" pitchFamily="34" charset="0"/>
                <a:ea typeface="Lato" panose="020F0502020204030203" pitchFamily="34" charset="0"/>
                <a:cs typeface="Lato" panose="020F0502020204030203" pitchFamily="34" charset="0"/>
              </a:rPr>
              <a:t>I respect the point you have made. However, …</a:t>
            </a:r>
          </a:p>
        </p:txBody>
      </p:sp>
      <p:sp>
        <p:nvSpPr>
          <p:cNvPr id="15" name="TextBox 14">
            <a:extLst>
              <a:ext uri="{FF2B5EF4-FFF2-40B4-BE49-F238E27FC236}">
                <a16:creationId xmlns:a16="http://schemas.microsoft.com/office/drawing/2014/main" id="{AF011282-FFAC-0794-60B3-D242BCF5E4F5}"/>
              </a:ext>
            </a:extLst>
          </p:cNvPr>
          <p:cNvSpPr txBox="1"/>
          <p:nvPr/>
        </p:nvSpPr>
        <p:spPr>
          <a:xfrm>
            <a:off x="940272" y="1261376"/>
            <a:ext cx="2695212" cy="954107"/>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As soon as possible!</a:t>
            </a:r>
          </a:p>
        </p:txBody>
      </p:sp>
      <p:sp>
        <p:nvSpPr>
          <p:cNvPr id="16" name="TextBox 15">
            <a:extLst>
              <a:ext uri="{FF2B5EF4-FFF2-40B4-BE49-F238E27FC236}">
                <a16:creationId xmlns:a16="http://schemas.microsoft.com/office/drawing/2014/main" id="{6D7703BF-BEBB-7231-FEFC-822F65523D18}"/>
              </a:ext>
            </a:extLst>
          </p:cNvPr>
          <p:cNvSpPr txBox="1"/>
          <p:nvPr/>
        </p:nvSpPr>
        <p:spPr>
          <a:xfrm>
            <a:off x="5377073" y="1261376"/>
            <a:ext cx="2961855" cy="954107"/>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Wait until January 2025!</a:t>
            </a:r>
          </a:p>
        </p:txBody>
      </p:sp>
      <p:sp>
        <p:nvSpPr>
          <p:cNvPr id="13" name="TextBox 12"/>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2421905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P spid="4" grpId="0" animBg="1"/>
      <p:bldP spid="9" grpId="0" animBg="1"/>
      <p:bldP spid="12" grpId="0" animBg="1"/>
      <p:bldP spid="15" grpId="0"/>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Close-up of autumn leaves texture">
            <a:extLst>
              <a:ext uri="{FF2B5EF4-FFF2-40B4-BE49-F238E27FC236}">
                <a16:creationId xmlns:a16="http://schemas.microsoft.com/office/drawing/2014/main" id="{7AAEDA45-6578-8C48-6045-84C50D11D2E8}"/>
              </a:ext>
            </a:extLst>
          </p:cNvPr>
          <p:cNvPicPr>
            <a:picLocks noGrp="1" noRot="1" noMove="1" noResize="1" noEditPoints="1" noAdjustHandles="1" noChangeArrowheads="1" noChangeShapeType="1" noCrop="1"/>
          </p:cNvPicPr>
          <p:nvPr/>
        </p:nvPicPr>
        <p:blipFill rotWithShape="1">
          <a:blip r:embed="rId3" cstate="hqprint">
            <a:alphaModFix amt="85000"/>
            <a:duotone>
              <a:prstClr val="black"/>
              <a:schemeClr val="accent1">
                <a:tint val="45000"/>
                <a:satMod val="400000"/>
              </a:schemeClr>
            </a:duotone>
            <a:extLst>
              <a:ext uri="{28A0092B-C50C-407E-A947-70E740481C1C}">
                <a14:useLocalDpi xmlns:a14="http://schemas.microsoft.com/office/drawing/2010/main"/>
              </a:ext>
            </a:extLst>
          </a:blip>
          <a:srcRect/>
          <a:stretch/>
        </p:blipFill>
        <p:spPr>
          <a:xfrm>
            <a:off x="0" y="779837"/>
            <a:ext cx="4575756" cy="5806520"/>
          </a:xfrm>
          <a:prstGeom prst="rect">
            <a:avLst/>
          </a:prstGeom>
        </p:spPr>
      </p:pic>
      <p:pic>
        <p:nvPicPr>
          <p:cNvPr id="16" name="Picture 15" descr="Snowfall in night sky">
            <a:extLst>
              <a:ext uri="{FF2B5EF4-FFF2-40B4-BE49-F238E27FC236}">
                <a16:creationId xmlns:a16="http://schemas.microsoft.com/office/drawing/2014/main" id="{45CF0B4A-55F9-C448-DE9D-4C0636550288}"/>
              </a:ext>
            </a:extLst>
          </p:cNvPr>
          <p:cNvPicPr>
            <a:picLocks noGrp="1" noRot="1" noMove="1" noResize="1" noEditPoints="1" noAdjustHandles="1" noChangeArrowheads="1" noChangeShapeType="1" noCrop="1"/>
          </p:cNvPicPr>
          <p:nvPr/>
        </p:nvPicPr>
        <p:blipFill rotWithShape="1">
          <a:blip r:embed="rId4" cstate="hqprint">
            <a:alphaModFix amt="85000"/>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a:off x="4572000" y="778122"/>
            <a:ext cx="4572000" cy="5808244"/>
          </a:xfrm>
          <a:prstGeom prst="rect">
            <a:avLst/>
          </a:prstGeom>
        </p:spPr>
      </p:pic>
      <p:sp>
        <p:nvSpPr>
          <p:cNvPr id="2" name="Arrow: Pentagon 1">
            <a:extLst>
              <a:ext uri="{FF2B5EF4-FFF2-40B4-BE49-F238E27FC236}">
                <a16:creationId xmlns:a16="http://schemas.microsoft.com/office/drawing/2014/main" id="{31285DF1-3860-26FE-6C79-D6CB6713A83D}"/>
              </a:ext>
            </a:extLst>
          </p:cNvPr>
          <p:cNvSpPr/>
          <p:nvPr/>
        </p:nvSpPr>
        <p:spPr>
          <a:xfrm>
            <a:off x="0" y="148399"/>
            <a:ext cx="611659" cy="477054"/>
          </a:xfrm>
          <a:prstGeom prst="homePlat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b="1" dirty="0">
                <a:latin typeface="Century Gothic" panose="020B0502020202020204" pitchFamily="34" charset="0"/>
              </a:rPr>
              <a:t>5</a:t>
            </a:r>
          </a:p>
        </p:txBody>
      </p:sp>
      <p:sp>
        <p:nvSpPr>
          <p:cNvPr id="3" name="TextBox 2">
            <a:extLst>
              <a:ext uri="{FF2B5EF4-FFF2-40B4-BE49-F238E27FC236}">
                <a16:creationId xmlns:a16="http://schemas.microsoft.com/office/drawing/2014/main" id="{6851E29A-2EB1-F552-63B3-EA7C1491795F}"/>
              </a:ext>
            </a:extLst>
          </p:cNvPr>
          <p:cNvSpPr txBox="1"/>
          <p:nvPr/>
        </p:nvSpPr>
        <p:spPr>
          <a:xfrm>
            <a:off x="611659" y="147426"/>
            <a:ext cx="7886700" cy="477054"/>
          </a:xfrm>
          <a:prstGeom prst="rect">
            <a:avLst/>
          </a:prstGeom>
          <a:noFill/>
        </p:spPr>
        <p:txBody>
          <a:bodyPr wrap="square" rtlCol="0">
            <a:spAutoFit/>
          </a:bodyPr>
          <a:lstStyle/>
          <a:p>
            <a:r>
              <a:rPr lang="en-GB" sz="2500" b="1" spc="50" baseline="0" dirty="0">
                <a:solidFill>
                  <a:schemeClr val="bg1"/>
                </a:solidFill>
                <a:latin typeface="Century Gothic" panose="020B0502020202020204" pitchFamily="34" charset="0"/>
              </a:rPr>
              <a:t>Now or later...</a:t>
            </a:r>
          </a:p>
        </p:txBody>
      </p:sp>
      <p:sp>
        <p:nvSpPr>
          <p:cNvPr id="8" name="TextBox 7">
            <a:extLst>
              <a:ext uri="{FF2B5EF4-FFF2-40B4-BE49-F238E27FC236}">
                <a16:creationId xmlns:a16="http://schemas.microsoft.com/office/drawing/2014/main" id="{35A25776-2EA9-C7DB-CC8A-D4E50218A63E}"/>
              </a:ext>
            </a:extLst>
          </p:cNvPr>
          <p:cNvSpPr txBox="1"/>
          <p:nvPr/>
        </p:nvSpPr>
        <p:spPr>
          <a:xfrm>
            <a:off x="305829" y="1105120"/>
            <a:ext cx="8550834" cy="1295179"/>
          </a:xfrm>
          <a:prstGeom prst="rect">
            <a:avLst/>
          </a:prstGeom>
          <a:solidFill>
            <a:schemeClr val="accent5"/>
          </a:solidFill>
          <a:ln w="19050">
            <a:noFill/>
            <a:extLst>
              <a:ext uri="{C807C97D-BFC1-408E-A445-0C87EB9F89A2}">
                <ask:lineSketchStyleProps xmlns="" xmlns:ask="http://schemas.microsoft.com/office/drawing/2018/sketchyshapes" sd="2649982780">
                  <a:custGeom>
                    <a:avLst/>
                    <a:gdLst>
                      <a:gd name="connsiteX0" fmla="*/ 0 w 3655542"/>
                      <a:gd name="connsiteY0" fmla="*/ 0 h 1930484"/>
                      <a:gd name="connsiteX1" fmla="*/ 572702 w 3655542"/>
                      <a:gd name="connsiteY1" fmla="*/ 0 h 1930484"/>
                      <a:gd name="connsiteX2" fmla="*/ 1255069 w 3655542"/>
                      <a:gd name="connsiteY2" fmla="*/ 0 h 1930484"/>
                      <a:gd name="connsiteX3" fmla="*/ 1791216 w 3655542"/>
                      <a:gd name="connsiteY3" fmla="*/ 0 h 1930484"/>
                      <a:gd name="connsiteX4" fmla="*/ 2327362 w 3655542"/>
                      <a:gd name="connsiteY4" fmla="*/ 0 h 1930484"/>
                      <a:gd name="connsiteX5" fmla="*/ 2936619 w 3655542"/>
                      <a:gd name="connsiteY5" fmla="*/ 0 h 1930484"/>
                      <a:gd name="connsiteX6" fmla="*/ 3655542 w 3655542"/>
                      <a:gd name="connsiteY6" fmla="*/ 0 h 1930484"/>
                      <a:gd name="connsiteX7" fmla="*/ 3655542 w 3655542"/>
                      <a:gd name="connsiteY7" fmla="*/ 682104 h 1930484"/>
                      <a:gd name="connsiteX8" fmla="*/ 3655542 w 3655542"/>
                      <a:gd name="connsiteY8" fmla="*/ 1344904 h 1930484"/>
                      <a:gd name="connsiteX9" fmla="*/ 3655542 w 3655542"/>
                      <a:gd name="connsiteY9" fmla="*/ 1930484 h 1930484"/>
                      <a:gd name="connsiteX10" fmla="*/ 3082840 w 3655542"/>
                      <a:gd name="connsiteY10" fmla="*/ 1930484 h 1930484"/>
                      <a:gd name="connsiteX11" fmla="*/ 2510139 w 3655542"/>
                      <a:gd name="connsiteY11" fmla="*/ 1930484 h 1930484"/>
                      <a:gd name="connsiteX12" fmla="*/ 1827771 w 3655542"/>
                      <a:gd name="connsiteY12" fmla="*/ 1930484 h 1930484"/>
                      <a:gd name="connsiteX13" fmla="*/ 1218514 w 3655542"/>
                      <a:gd name="connsiteY13" fmla="*/ 1930484 h 1930484"/>
                      <a:gd name="connsiteX14" fmla="*/ 572702 w 3655542"/>
                      <a:gd name="connsiteY14" fmla="*/ 1930484 h 1930484"/>
                      <a:gd name="connsiteX15" fmla="*/ 0 w 3655542"/>
                      <a:gd name="connsiteY15" fmla="*/ 1930484 h 1930484"/>
                      <a:gd name="connsiteX16" fmla="*/ 0 w 3655542"/>
                      <a:gd name="connsiteY16" fmla="*/ 1267684 h 1930484"/>
                      <a:gd name="connsiteX17" fmla="*/ 0 w 3655542"/>
                      <a:gd name="connsiteY17" fmla="*/ 662800 h 1930484"/>
                      <a:gd name="connsiteX18" fmla="*/ 0 w 3655542"/>
                      <a:gd name="connsiteY18" fmla="*/ 0 h 193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655542" h="1930484" fill="none" extrusionOk="0">
                        <a:moveTo>
                          <a:pt x="0" y="0"/>
                        </a:moveTo>
                        <a:cubicBezTo>
                          <a:pt x="233105" y="8443"/>
                          <a:pt x="369039" y="-22422"/>
                          <a:pt x="572702" y="0"/>
                        </a:cubicBezTo>
                        <a:cubicBezTo>
                          <a:pt x="776365" y="22422"/>
                          <a:pt x="1081431" y="7694"/>
                          <a:pt x="1255069" y="0"/>
                        </a:cubicBezTo>
                        <a:cubicBezTo>
                          <a:pt x="1428707" y="-7694"/>
                          <a:pt x="1574105" y="-21551"/>
                          <a:pt x="1791216" y="0"/>
                        </a:cubicBezTo>
                        <a:cubicBezTo>
                          <a:pt x="2008327" y="21551"/>
                          <a:pt x="2162703" y="-17503"/>
                          <a:pt x="2327362" y="0"/>
                        </a:cubicBezTo>
                        <a:cubicBezTo>
                          <a:pt x="2492021" y="17503"/>
                          <a:pt x="2632548" y="-5457"/>
                          <a:pt x="2936619" y="0"/>
                        </a:cubicBezTo>
                        <a:cubicBezTo>
                          <a:pt x="3240690" y="5457"/>
                          <a:pt x="3350315" y="17061"/>
                          <a:pt x="3655542" y="0"/>
                        </a:cubicBezTo>
                        <a:cubicBezTo>
                          <a:pt x="3645563" y="242266"/>
                          <a:pt x="3637571" y="442319"/>
                          <a:pt x="3655542" y="682104"/>
                        </a:cubicBezTo>
                        <a:cubicBezTo>
                          <a:pt x="3673513" y="921889"/>
                          <a:pt x="3627663" y="1114952"/>
                          <a:pt x="3655542" y="1344904"/>
                        </a:cubicBezTo>
                        <a:cubicBezTo>
                          <a:pt x="3683421" y="1574856"/>
                          <a:pt x="3659178" y="1737246"/>
                          <a:pt x="3655542" y="1930484"/>
                        </a:cubicBezTo>
                        <a:cubicBezTo>
                          <a:pt x="3417838" y="1950232"/>
                          <a:pt x="3295574" y="1909534"/>
                          <a:pt x="3082840" y="1930484"/>
                        </a:cubicBezTo>
                        <a:cubicBezTo>
                          <a:pt x="2870106" y="1951434"/>
                          <a:pt x="2711629" y="1958071"/>
                          <a:pt x="2510139" y="1930484"/>
                        </a:cubicBezTo>
                        <a:cubicBezTo>
                          <a:pt x="2308649" y="1902897"/>
                          <a:pt x="2164308" y="1950768"/>
                          <a:pt x="1827771" y="1930484"/>
                        </a:cubicBezTo>
                        <a:cubicBezTo>
                          <a:pt x="1491234" y="1910200"/>
                          <a:pt x="1349636" y="1907292"/>
                          <a:pt x="1218514" y="1930484"/>
                        </a:cubicBezTo>
                        <a:cubicBezTo>
                          <a:pt x="1087392" y="1953676"/>
                          <a:pt x="799779" y="1919217"/>
                          <a:pt x="572702" y="1930484"/>
                        </a:cubicBezTo>
                        <a:cubicBezTo>
                          <a:pt x="345625" y="1941751"/>
                          <a:pt x="235000" y="1953657"/>
                          <a:pt x="0" y="1930484"/>
                        </a:cubicBezTo>
                        <a:cubicBezTo>
                          <a:pt x="26983" y="1629631"/>
                          <a:pt x="15922" y="1475539"/>
                          <a:pt x="0" y="1267684"/>
                        </a:cubicBezTo>
                        <a:cubicBezTo>
                          <a:pt x="-15922" y="1059829"/>
                          <a:pt x="28489" y="931895"/>
                          <a:pt x="0" y="662800"/>
                        </a:cubicBezTo>
                        <a:cubicBezTo>
                          <a:pt x="-28489" y="393705"/>
                          <a:pt x="-14272" y="164133"/>
                          <a:pt x="0" y="0"/>
                        </a:cubicBezTo>
                        <a:close/>
                      </a:path>
                      <a:path w="3655542" h="1930484" stroke="0" extrusionOk="0">
                        <a:moveTo>
                          <a:pt x="0" y="0"/>
                        </a:moveTo>
                        <a:cubicBezTo>
                          <a:pt x="162646" y="17919"/>
                          <a:pt x="433126" y="28444"/>
                          <a:pt x="609257" y="0"/>
                        </a:cubicBezTo>
                        <a:cubicBezTo>
                          <a:pt x="785388" y="-28444"/>
                          <a:pt x="991399" y="-15121"/>
                          <a:pt x="1108848" y="0"/>
                        </a:cubicBezTo>
                        <a:cubicBezTo>
                          <a:pt x="1226297" y="15121"/>
                          <a:pt x="1609821" y="15282"/>
                          <a:pt x="1791216" y="0"/>
                        </a:cubicBezTo>
                        <a:cubicBezTo>
                          <a:pt x="1972611" y="-15282"/>
                          <a:pt x="2170838" y="23148"/>
                          <a:pt x="2473583" y="0"/>
                        </a:cubicBezTo>
                        <a:cubicBezTo>
                          <a:pt x="2776328" y="-23148"/>
                          <a:pt x="2883177" y="-25301"/>
                          <a:pt x="3082840" y="0"/>
                        </a:cubicBezTo>
                        <a:cubicBezTo>
                          <a:pt x="3282503" y="25301"/>
                          <a:pt x="3435692" y="21397"/>
                          <a:pt x="3655542" y="0"/>
                        </a:cubicBezTo>
                        <a:cubicBezTo>
                          <a:pt x="3671332" y="291513"/>
                          <a:pt x="3666523" y="370805"/>
                          <a:pt x="3655542" y="662800"/>
                        </a:cubicBezTo>
                        <a:cubicBezTo>
                          <a:pt x="3644561" y="954795"/>
                          <a:pt x="3652474" y="1158505"/>
                          <a:pt x="3655542" y="1325599"/>
                        </a:cubicBezTo>
                        <a:cubicBezTo>
                          <a:pt x="3658610" y="1492693"/>
                          <a:pt x="3676995" y="1762480"/>
                          <a:pt x="3655542" y="1930484"/>
                        </a:cubicBezTo>
                        <a:cubicBezTo>
                          <a:pt x="3454993" y="1951110"/>
                          <a:pt x="3273562" y="1932606"/>
                          <a:pt x="3082840" y="1930484"/>
                        </a:cubicBezTo>
                        <a:cubicBezTo>
                          <a:pt x="2892118" y="1928362"/>
                          <a:pt x="2715553" y="1922921"/>
                          <a:pt x="2510139" y="1930484"/>
                        </a:cubicBezTo>
                        <a:cubicBezTo>
                          <a:pt x="2304725" y="1938047"/>
                          <a:pt x="2232365" y="1955851"/>
                          <a:pt x="1973993" y="1930484"/>
                        </a:cubicBezTo>
                        <a:cubicBezTo>
                          <a:pt x="1715621" y="1905117"/>
                          <a:pt x="1690235" y="1931913"/>
                          <a:pt x="1474402" y="1930484"/>
                        </a:cubicBezTo>
                        <a:cubicBezTo>
                          <a:pt x="1258569" y="1929055"/>
                          <a:pt x="1044281" y="1943192"/>
                          <a:pt x="901700" y="1930484"/>
                        </a:cubicBezTo>
                        <a:cubicBezTo>
                          <a:pt x="759119" y="1917776"/>
                          <a:pt x="282735" y="1912518"/>
                          <a:pt x="0" y="1930484"/>
                        </a:cubicBezTo>
                        <a:cubicBezTo>
                          <a:pt x="27997" y="1743326"/>
                          <a:pt x="31638" y="1590846"/>
                          <a:pt x="0" y="1267684"/>
                        </a:cubicBezTo>
                        <a:cubicBezTo>
                          <a:pt x="-31638" y="944522"/>
                          <a:pt x="-16981" y="758736"/>
                          <a:pt x="0" y="585580"/>
                        </a:cubicBezTo>
                        <a:cubicBezTo>
                          <a:pt x="16981" y="412424"/>
                          <a:pt x="-261" y="198451"/>
                          <a:pt x="0" y="0"/>
                        </a:cubicBezTo>
                        <a:close/>
                      </a:path>
                    </a:pathLst>
                  </a:custGeom>
                  <ask:type>
                    <ask:lineSketchNone/>
                  </ask:type>
                </ask:lineSketchStyleProps>
              </a:ext>
            </a:extLst>
          </a:ln>
          <a:effectLst/>
        </p:spPr>
        <p:txBody>
          <a:bodyPr wrap="square" lIns="180000" tIns="180000" rIns="180000" bIns="180000" anchor="ctr" anchorCtr="0">
            <a:noAutofit/>
          </a:bodyPr>
          <a:lstStyle/>
          <a:p>
            <a:pPr algn="ct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Individual activity (1-2 mins)</a:t>
            </a:r>
          </a:p>
          <a:p>
            <a:pPr algn="ct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Has your opinion changed? If you think a general election should be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called as soon as possible</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walk to the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left</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If you think a general election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should wait until January 2025</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walk to the </a:t>
            </a:r>
            <a:r>
              <a:rPr lang="en-GB" sz="1600" b="1" spc="50" dirty="0">
                <a:solidFill>
                  <a:schemeClr val="bg1"/>
                </a:solidFill>
                <a:latin typeface="Century Gothic" panose="020B0502020202020204" pitchFamily="34" charset="0"/>
                <a:ea typeface="Lato" panose="020F0502020204030203" pitchFamily="34" charset="0"/>
                <a:cs typeface="Lato" panose="020F0502020204030203" pitchFamily="34" charset="0"/>
              </a:rPr>
              <a:t>right</a:t>
            </a:r>
            <a:r>
              <a:rPr lang="en-GB" sz="1600" spc="50" dirty="0">
                <a:solidFill>
                  <a:schemeClr val="bg1"/>
                </a:solidFill>
                <a:latin typeface="Century Gothic" panose="020B0502020202020204" pitchFamily="34" charset="0"/>
                <a:ea typeface="Lato" panose="020F0502020204030203" pitchFamily="34" charset="0"/>
                <a:cs typeface="Lato" panose="020F0502020204030203" pitchFamily="34" charset="0"/>
              </a:rPr>
              <a:t>. </a:t>
            </a:r>
          </a:p>
        </p:txBody>
      </p:sp>
      <p:sp>
        <p:nvSpPr>
          <p:cNvPr id="9" name="TextBox 8">
            <a:extLst>
              <a:ext uri="{FF2B5EF4-FFF2-40B4-BE49-F238E27FC236}">
                <a16:creationId xmlns:a16="http://schemas.microsoft.com/office/drawing/2014/main" id="{4ACE279D-BF45-976E-62E2-75C3FF4C7021}"/>
              </a:ext>
            </a:extLst>
          </p:cNvPr>
          <p:cNvSpPr txBox="1"/>
          <p:nvPr/>
        </p:nvSpPr>
        <p:spPr>
          <a:xfrm>
            <a:off x="940272" y="5150336"/>
            <a:ext cx="2695212" cy="954107"/>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As soon as possible!</a:t>
            </a:r>
          </a:p>
        </p:txBody>
      </p:sp>
      <p:sp>
        <p:nvSpPr>
          <p:cNvPr id="14" name="TextBox 13">
            <a:extLst>
              <a:ext uri="{FF2B5EF4-FFF2-40B4-BE49-F238E27FC236}">
                <a16:creationId xmlns:a16="http://schemas.microsoft.com/office/drawing/2014/main" id="{40704795-9C17-BE43-4011-8B6261484FC9}"/>
              </a:ext>
            </a:extLst>
          </p:cNvPr>
          <p:cNvSpPr txBox="1"/>
          <p:nvPr/>
        </p:nvSpPr>
        <p:spPr>
          <a:xfrm>
            <a:off x="5377073" y="5150336"/>
            <a:ext cx="2961855" cy="954107"/>
          </a:xfrm>
          <a:prstGeom prst="rect">
            <a:avLst/>
          </a:prstGeom>
          <a:noFill/>
          <a:effectLst/>
        </p:spPr>
        <p:txBody>
          <a:bodyPr wrap="square" rtlCol="0" anchor="ctr">
            <a:spAutoFit/>
          </a:bodyPr>
          <a:lstStyle/>
          <a:p>
            <a:pPr algn="ctr"/>
            <a:r>
              <a:rPr lang="en-GB" sz="2800" b="1" spc="50" dirty="0">
                <a:ln w="12700">
                  <a:solidFill>
                    <a:schemeClr val="tx1"/>
                  </a:solidFill>
                </a:ln>
                <a:solidFill>
                  <a:schemeClr val="bg1"/>
                </a:solidFill>
                <a:effectLst>
                  <a:outerShdw blurRad="50800" dist="50800" dir="1200000" algn="ctr" rotWithShape="0">
                    <a:schemeClr val="tx1">
                      <a:alpha val="75000"/>
                    </a:schemeClr>
                  </a:outerShdw>
                </a:effectLst>
                <a:latin typeface="Century Gothic" panose="020B0502020202020204" pitchFamily="34" charset="0"/>
              </a:rPr>
              <a:t>Wait until January 2025!</a:t>
            </a:r>
          </a:p>
        </p:txBody>
      </p:sp>
      <p:sp>
        <p:nvSpPr>
          <p:cNvPr id="10" name="TextBox 9"/>
          <p:cNvSpPr txBox="1"/>
          <p:nvPr/>
        </p:nvSpPr>
        <p:spPr>
          <a:xfrm>
            <a:off x="7038109" y="498764"/>
            <a:ext cx="1339273" cy="369332"/>
          </a:xfrm>
          <a:prstGeom prst="rect">
            <a:avLst/>
          </a:prstGeom>
          <a:solidFill>
            <a:srgbClr val="92D050"/>
          </a:solidFill>
        </p:spPr>
        <p:txBody>
          <a:bodyPr wrap="square" rtlCol="0">
            <a:spAutoFit/>
          </a:bodyPr>
          <a:lstStyle/>
          <a:p>
            <a:r>
              <a:rPr lang="en-US" dirty="0" smtClean="0"/>
              <a:t>Teacher</a:t>
            </a:r>
            <a:endParaRPr lang="en-GB" dirty="0"/>
          </a:p>
        </p:txBody>
      </p:sp>
    </p:spTree>
    <p:extLst>
      <p:ext uri="{BB962C8B-B14F-4D97-AF65-F5344CB8AC3E}">
        <p14:creationId xmlns:p14="http://schemas.microsoft.com/office/powerpoint/2010/main" val="304387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35EBD3-C1AD-A28C-B302-944EA836736E}"/>
              </a:ext>
            </a:extLst>
          </p:cNvPr>
          <p:cNvSpPr txBox="1"/>
          <p:nvPr/>
        </p:nvSpPr>
        <p:spPr>
          <a:xfrm>
            <a:off x="3276000" y="1457601"/>
            <a:ext cx="2592000" cy="1656000"/>
          </a:xfrm>
          <a:prstGeom prst="wedgeRoundRectCallout">
            <a:avLst>
              <a:gd name="adj1" fmla="val 33008"/>
              <a:gd name="adj2" fmla="val 57649"/>
              <a:gd name="adj3" fmla="val 16667"/>
            </a:avLst>
          </a:prstGeom>
          <a:solidFill>
            <a:schemeClr val="bg1"/>
          </a:solidFill>
          <a:ln w="19050">
            <a:solidFill>
              <a:schemeClr val="accent1"/>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spc="50" dirty="0">
                <a:latin typeface="Century Gothic" panose="020B0502020202020204" pitchFamily="34" charset="0"/>
              </a:rPr>
              <a:t>A general election might help to make change in the UK.</a:t>
            </a:r>
            <a:endParaRPr lang="en-GB" sz="1400" b="1" i="0" spc="50" dirty="0">
              <a:effectLst/>
              <a:latin typeface="Century Gothic" panose="020B0502020202020204" pitchFamily="34" charset="0"/>
            </a:endParaRPr>
          </a:p>
        </p:txBody>
      </p:sp>
      <p:sp>
        <p:nvSpPr>
          <p:cNvPr id="3" name="TextBox 2">
            <a:extLst>
              <a:ext uri="{FF2B5EF4-FFF2-40B4-BE49-F238E27FC236}">
                <a16:creationId xmlns:a16="http://schemas.microsoft.com/office/drawing/2014/main" id="{0E84CEC8-BEEB-494D-3525-3B8ADA0A3062}"/>
              </a:ext>
            </a:extLst>
          </p:cNvPr>
          <p:cNvSpPr txBox="1"/>
          <p:nvPr/>
        </p:nvSpPr>
        <p:spPr>
          <a:xfrm flipH="1">
            <a:off x="6264663" y="3501222"/>
            <a:ext cx="2592000" cy="1656000"/>
          </a:xfrm>
          <a:prstGeom prst="wedgeRoundRectCallout">
            <a:avLst>
              <a:gd name="adj1" fmla="val 33262"/>
              <a:gd name="adj2" fmla="val -57405"/>
              <a:gd name="adj3" fmla="val 16667"/>
            </a:avLst>
          </a:prstGeom>
          <a:solidFill>
            <a:schemeClr val="bg1"/>
          </a:solidFill>
          <a:ln w="19050">
            <a:solidFill>
              <a:schemeClr val="accent2"/>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spc="50" dirty="0">
                <a:latin typeface="Century Gothic" panose="020B0502020202020204" pitchFamily="34" charset="0"/>
              </a:rPr>
              <a:t>There have been three different Prime Ministers since the last election. We don’t need another change yet.</a:t>
            </a:r>
            <a:endParaRPr lang="en-GB" sz="1400" b="1" i="0" spc="50" dirty="0">
              <a:effectLst/>
              <a:latin typeface="Century Gothic" panose="020B0502020202020204" pitchFamily="34" charset="0"/>
            </a:endParaRPr>
          </a:p>
        </p:txBody>
      </p:sp>
      <p:sp>
        <p:nvSpPr>
          <p:cNvPr id="4" name="Rectangle 3">
            <a:extLst>
              <a:ext uri="{FF2B5EF4-FFF2-40B4-BE49-F238E27FC236}">
                <a16:creationId xmlns:a16="http://schemas.microsoft.com/office/drawing/2014/main" id="{4CADD073-C24B-B828-CCF0-572E31D3BBC9}"/>
              </a:ext>
            </a:extLst>
          </p:cNvPr>
          <p:cNvSpPr/>
          <p:nvPr/>
        </p:nvSpPr>
        <p:spPr>
          <a:xfrm>
            <a:off x="-2728" y="5589586"/>
            <a:ext cx="9146728" cy="971551"/>
          </a:xfrm>
          <a:prstGeom prst="rect">
            <a:avLst/>
          </a:prstGeom>
          <a:gradFill>
            <a:gsLst>
              <a:gs pos="60000">
                <a:srgbClr val="BD60EF"/>
              </a:gs>
              <a:gs pos="40000">
                <a:srgbClr val="80A0F2"/>
              </a:gs>
              <a:gs pos="10000">
                <a:srgbClr val="97E8D7"/>
              </a:gs>
              <a:gs pos="100000">
                <a:srgbClr val="E52C4C"/>
              </a:gs>
            </a:gsLst>
            <a:lin ang="0" scaled="0"/>
          </a:gradFill>
          <a:ln w="28575">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50" b="1" spc="50" baseline="0" dirty="0">
                <a:solidFill>
                  <a:schemeClr val="bg1"/>
                </a:solidFill>
                <a:latin typeface="Century Gothic" panose="020B0502020202020204" pitchFamily="34" charset="0"/>
              </a:rPr>
              <a:t>We will be sharing your thoughts on this topic with Parliament Week, The Politics Project, The Electoral Commission, British Youth Council, and The Local Government Association. </a:t>
            </a:r>
            <a:endParaRPr lang="en-GB" sz="1550" b="0" spc="50" baseline="0" dirty="0">
              <a:solidFill>
                <a:schemeClr val="bg1"/>
              </a:solidFill>
              <a:latin typeface="Century Gothic" panose="020B0502020202020204" pitchFamily="34" charset="0"/>
            </a:endParaRPr>
          </a:p>
          <a:p>
            <a:pPr algn="ctr"/>
            <a:r>
              <a:rPr lang="en-GB" sz="1550" b="0" spc="50" baseline="0" dirty="0">
                <a:solidFill>
                  <a:schemeClr val="bg1"/>
                </a:solidFill>
                <a:latin typeface="Century Gothic" panose="020B0502020202020204" pitchFamily="34" charset="0"/>
              </a:rPr>
              <a:t>Log in to your VotesforSchools account to submit your vote and leave a comment.</a:t>
            </a:r>
          </a:p>
        </p:txBody>
      </p:sp>
      <p:sp>
        <p:nvSpPr>
          <p:cNvPr id="5" name="TextBox 4">
            <a:extLst>
              <a:ext uri="{FF2B5EF4-FFF2-40B4-BE49-F238E27FC236}">
                <a16:creationId xmlns:a16="http://schemas.microsoft.com/office/drawing/2014/main" id="{080312AC-FCC4-B93B-E52E-B102A278B326}"/>
              </a:ext>
            </a:extLst>
          </p:cNvPr>
          <p:cNvSpPr txBox="1"/>
          <p:nvPr/>
        </p:nvSpPr>
        <p:spPr>
          <a:xfrm>
            <a:off x="628650" y="296862"/>
            <a:ext cx="7886700" cy="86177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500" b="1" spc="50" baseline="0" dirty="0">
                <a:solidFill>
                  <a:schemeClr val="bg1"/>
                </a:solidFill>
                <a:latin typeface="Century Gothic" panose="020B0502020202020204" pitchFamily="34" charset="0"/>
              </a:rPr>
              <a:t>Now’s your chance to vote on: “Is it time to call a general election?”</a:t>
            </a:r>
          </a:p>
        </p:txBody>
      </p:sp>
      <p:sp>
        <p:nvSpPr>
          <p:cNvPr id="6" name="TextBox 5">
            <a:extLst>
              <a:ext uri="{FF2B5EF4-FFF2-40B4-BE49-F238E27FC236}">
                <a16:creationId xmlns:a16="http://schemas.microsoft.com/office/drawing/2014/main" id="{525D3D60-F60A-863D-6CC8-D941C1091C93}"/>
              </a:ext>
            </a:extLst>
          </p:cNvPr>
          <p:cNvSpPr txBox="1"/>
          <p:nvPr/>
        </p:nvSpPr>
        <p:spPr>
          <a:xfrm>
            <a:off x="6264663" y="1456373"/>
            <a:ext cx="2592000" cy="1656000"/>
          </a:xfrm>
          <a:prstGeom prst="wedgeRoundRectCallout">
            <a:avLst>
              <a:gd name="adj1" fmla="val 33008"/>
              <a:gd name="adj2" fmla="val 57649"/>
              <a:gd name="adj3" fmla="val 16667"/>
            </a:avLst>
          </a:prstGeom>
          <a:solidFill>
            <a:schemeClr val="bg1"/>
          </a:solidFill>
          <a:ln w="19050">
            <a:solidFill>
              <a:schemeClr val="accent1"/>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spc="50" dirty="0">
                <a:latin typeface="Century Gothic" panose="020B0502020202020204" pitchFamily="34" charset="0"/>
              </a:rPr>
              <a:t>There have been three different Prime Ministers since the last election. A change is needed.</a:t>
            </a:r>
            <a:endParaRPr lang="en-GB" sz="1400" b="1" i="0" spc="50" dirty="0">
              <a:effectLst/>
              <a:latin typeface="Century Gothic" panose="020B0502020202020204" pitchFamily="34" charset="0"/>
            </a:endParaRPr>
          </a:p>
        </p:txBody>
      </p:sp>
      <p:sp>
        <p:nvSpPr>
          <p:cNvPr id="7" name="TextBox 6">
            <a:extLst>
              <a:ext uri="{FF2B5EF4-FFF2-40B4-BE49-F238E27FC236}">
                <a16:creationId xmlns:a16="http://schemas.microsoft.com/office/drawing/2014/main" id="{31025591-A71E-ED25-0E7A-1085C6498AB2}"/>
              </a:ext>
            </a:extLst>
          </p:cNvPr>
          <p:cNvSpPr txBox="1"/>
          <p:nvPr/>
        </p:nvSpPr>
        <p:spPr>
          <a:xfrm flipH="1">
            <a:off x="3276000" y="3501222"/>
            <a:ext cx="2592000" cy="1656000"/>
          </a:xfrm>
          <a:prstGeom prst="wedgeRoundRectCallout">
            <a:avLst>
              <a:gd name="adj1" fmla="val 33262"/>
              <a:gd name="adj2" fmla="val -57405"/>
              <a:gd name="adj3" fmla="val 16667"/>
            </a:avLst>
          </a:prstGeom>
          <a:solidFill>
            <a:schemeClr val="bg1"/>
          </a:solidFill>
          <a:ln w="19050">
            <a:solidFill>
              <a:schemeClr val="accent2"/>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spc="50" dirty="0">
                <a:latin typeface="Century Gothic" panose="020B0502020202020204" pitchFamily="34" charset="0"/>
              </a:rPr>
              <a:t>A general election wouldn’t change much in the UK.</a:t>
            </a:r>
            <a:endParaRPr lang="en-GB" sz="1400" b="1" i="0" spc="50" dirty="0">
              <a:effectLst/>
              <a:latin typeface="Century Gothic" panose="020B0502020202020204" pitchFamily="34" charset="0"/>
            </a:endParaRPr>
          </a:p>
        </p:txBody>
      </p:sp>
      <p:sp>
        <p:nvSpPr>
          <p:cNvPr id="8" name="TextBox 7">
            <a:extLst>
              <a:ext uri="{FF2B5EF4-FFF2-40B4-BE49-F238E27FC236}">
                <a16:creationId xmlns:a16="http://schemas.microsoft.com/office/drawing/2014/main" id="{DD75C76B-DC3A-F9EB-DD95-B0AEF472755B}"/>
              </a:ext>
            </a:extLst>
          </p:cNvPr>
          <p:cNvSpPr txBox="1"/>
          <p:nvPr/>
        </p:nvSpPr>
        <p:spPr>
          <a:xfrm>
            <a:off x="287337" y="1457601"/>
            <a:ext cx="2592000" cy="1656000"/>
          </a:xfrm>
          <a:prstGeom prst="wedgeRoundRectCallout">
            <a:avLst>
              <a:gd name="adj1" fmla="val 33008"/>
              <a:gd name="adj2" fmla="val 57649"/>
              <a:gd name="adj3" fmla="val 16667"/>
            </a:avLst>
          </a:prstGeom>
          <a:solidFill>
            <a:schemeClr val="bg1"/>
          </a:solidFill>
          <a:ln w="19050">
            <a:solidFill>
              <a:schemeClr val="accent1"/>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i="0" spc="50" dirty="0">
                <a:effectLst/>
                <a:latin typeface="Century Gothic" panose="020B0502020202020204" pitchFamily="34" charset="0"/>
              </a:rPr>
              <a:t>I think an election should be called as soon as possible!</a:t>
            </a:r>
          </a:p>
        </p:txBody>
      </p:sp>
      <p:sp>
        <p:nvSpPr>
          <p:cNvPr id="9" name="TextBox 8">
            <a:extLst>
              <a:ext uri="{FF2B5EF4-FFF2-40B4-BE49-F238E27FC236}">
                <a16:creationId xmlns:a16="http://schemas.microsoft.com/office/drawing/2014/main" id="{2EF26609-5526-0563-BD9A-5E68EDC2EB4D}"/>
              </a:ext>
            </a:extLst>
          </p:cNvPr>
          <p:cNvSpPr txBox="1"/>
          <p:nvPr/>
        </p:nvSpPr>
        <p:spPr>
          <a:xfrm flipH="1">
            <a:off x="287337" y="3501222"/>
            <a:ext cx="2592000" cy="1656000"/>
          </a:xfrm>
          <a:prstGeom prst="wedgeRoundRectCallout">
            <a:avLst>
              <a:gd name="adj1" fmla="val 33262"/>
              <a:gd name="adj2" fmla="val -57405"/>
              <a:gd name="adj3" fmla="val 16667"/>
            </a:avLst>
          </a:prstGeom>
          <a:solidFill>
            <a:schemeClr val="bg1"/>
          </a:solidFill>
          <a:ln w="19050">
            <a:solidFill>
              <a:schemeClr val="accent2"/>
            </a:solidFill>
            <a:extLst>
              <a:ext uri="{C807C97D-BFC1-408E-A445-0C87EB9F89A2}">
                <ask:lineSketchStyleProps xmlns="" xmlns:ask="http://schemas.microsoft.com/office/drawing/2018/sketchyshapes" sd="4154467042">
                  <a:custGeom>
                    <a:avLst/>
                    <a:gdLst>
                      <a:gd name="connsiteX0" fmla="*/ 0 w 2612727"/>
                      <a:gd name="connsiteY0" fmla="*/ 232156 h 1392909"/>
                      <a:gd name="connsiteX1" fmla="*/ 232156 w 2612727"/>
                      <a:gd name="connsiteY1" fmla="*/ 0 h 1392909"/>
                      <a:gd name="connsiteX2" fmla="*/ 903962 w 2612727"/>
                      <a:gd name="connsiteY2" fmla="*/ 0 h 1392909"/>
                      <a:gd name="connsiteX3" fmla="*/ 1524091 w 2612727"/>
                      <a:gd name="connsiteY3" fmla="*/ 0 h 1392909"/>
                      <a:gd name="connsiteX4" fmla="*/ 1524091 w 2612727"/>
                      <a:gd name="connsiteY4" fmla="*/ 0 h 1392909"/>
                      <a:gd name="connsiteX5" fmla="*/ 2177273 w 2612727"/>
                      <a:gd name="connsiteY5" fmla="*/ 0 h 1392909"/>
                      <a:gd name="connsiteX6" fmla="*/ 2380571 w 2612727"/>
                      <a:gd name="connsiteY6" fmla="*/ 0 h 1392909"/>
                      <a:gd name="connsiteX7" fmla="*/ 2612727 w 2612727"/>
                      <a:gd name="connsiteY7" fmla="*/ 232156 h 1392909"/>
                      <a:gd name="connsiteX8" fmla="*/ 2612727 w 2612727"/>
                      <a:gd name="connsiteY8" fmla="*/ 232152 h 1392909"/>
                      <a:gd name="connsiteX9" fmla="*/ 2883092 w 2612727"/>
                      <a:gd name="connsiteY9" fmla="*/ 568126 h 1392909"/>
                      <a:gd name="connsiteX10" fmla="*/ 2612727 w 2612727"/>
                      <a:gd name="connsiteY10" fmla="*/ 580379 h 1392909"/>
                      <a:gd name="connsiteX11" fmla="*/ 2612727 w 2612727"/>
                      <a:gd name="connsiteY11" fmla="*/ 1160753 h 1392909"/>
                      <a:gd name="connsiteX12" fmla="*/ 2380571 w 2612727"/>
                      <a:gd name="connsiteY12" fmla="*/ 1392909 h 1392909"/>
                      <a:gd name="connsiteX13" fmla="*/ 2177273 w 2612727"/>
                      <a:gd name="connsiteY13" fmla="*/ 1392909 h 1392909"/>
                      <a:gd name="connsiteX14" fmla="*/ 1524091 w 2612727"/>
                      <a:gd name="connsiteY14" fmla="*/ 1392909 h 1392909"/>
                      <a:gd name="connsiteX15" fmla="*/ 1524091 w 2612727"/>
                      <a:gd name="connsiteY15" fmla="*/ 1392909 h 1392909"/>
                      <a:gd name="connsiteX16" fmla="*/ 878124 w 2612727"/>
                      <a:gd name="connsiteY16" fmla="*/ 1392909 h 1392909"/>
                      <a:gd name="connsiteX17" fmla="*/ 232156 w 2612727"/>
                      <a:gd name="connsiteY17" fmla="*/ 1392909 h 1392909"/>
                      <a:gd name="connsiteX18" fmla="*/ 0 w 2612727"/>
                      <a:gd name="connsiteY18" fmla="*/ 1160753 h 1392909"/>
                      <a:gd name="connsiteX19" fmla="*/ 0 w 2612727"/>
                      <a:gd name="connsiteY19" fmla="*/ 580379 h 1392909"/>
                      <a:gd name="connsiteX20" fmla="*/ 0 w 2612727"/>
                      <a:gd name="connsiteY20" fmla="*/ 232152 h 1392909"/>
                      <a:gd name="connsiteX21" fmla="*/ 0 w 2612727"/>
                      <a:gd name="connsiteY21" fmla="*/ 232152 h 1392909"/>
                      <a:gd name="connsiteX22" fmla="*/ 0 w 2612727"/>
                      <a:gd name="connsiteY22" fmla="*/ 232156 h 13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12727" h="1392909" fill="none" extrusionOk="0">
                        <a:moveTo>
                          <a:pt x="0" y="232156"/>
                        </a:moveTo>
                        <a:cubicBezTo>
                          <a:pt x="-5690" y="77383"/>
                          <a:pt x="90309" y="18192"/>
                          <a:pt x="232156" y="0"/>
                        </a:cubicBezTo>
                        <a:cubicBezTo>
                          <a:pt x="453630" y="28692"/>
                          <a:pt x="620114" y="7103"/>
                          <a:pt x="903962" y="0"/>
                        </a:cubicBezTo>
                        <a:cubicBezTo>
                          <a:pt x="1187810" y="-7103"/>
                          <a:pt x="1223465" y="15002"/>
                          <a:pt x="1524091" y="0"/>
                        </a:cubicBezTo>
                        <a:lnTo>
                          <a:pt x="1524091" y="0"/>
                        </a:lnTo>
                        <a:cubicBezTo>
                          <a:pt x="1719627" y="-22595"/>
                          <a:pt x="1889291" y="-22891"/>
                          <a:pt x="2177273" y="0"/>
                        </a:cubicBezTo>
                        <a:cubicBezTo>
                          <a:pt x="2231294" y="-637"/>
                          <a:pt x="2300994" y="5602"/>
                          <a:pt x="2380571" y="0"/>
                        </a:cubicBezTo>
                        <a:cubicBezTo>
                          <a:pt x="2521135" y="-609"/>
                          <a:pt x="2630166" y="99796"/>
                          <a:pt x="2612727" y="232156"/>
                        </a:cubicBezTo>
                        <a:lnTo>
                          <a:pt x="2612727" y="232152"/>
                        </a:lnTo>
                        <a:cubicBezTo>
                          <a:pt x="2699542" y="351269"/>
                          <a:pt x="2779547" y="439459"/>
                          <a:pt x="2883092" y="568126"/>
                        </a:cubicBezTo>
                        <a:cubicBezTo>
                          <a:pt x="2776317" y="563292"/>
                          <a:pt x="2735370" y="573493"/>
                          <a:pt x="2612727" y="580379"/>
                        </a:cubicBezTo>
                        <a:cubicBezTo>
                          <a:pt x="2595903" y="744758"/>
                          <a:pt x="2597251" y="943574"/>
                          <a:pt x="2612727" y="1160753"/>
                        </a:cubicBezTo>
                        <a:cubicBezTo>
                          <a:pt x="2599709" y="1303739"/>
                          <a:pt x="2527776" y="1390443"/>
                          <a:pt x="2380571" y="1392909"/>
                        </a:cubicBezTo>
                        <a:cubicBezTo>
                          <a:pt x="2322684" y="1387231"/>
                          <a:pt x="2224728" y="1398384"/>
                          <a:pt x="2177273" y="1392909"/>
                        </a:cubicBezTo>
                        <a:cubicBezTo>
                          <a:pt x="2019149" y="1407059"/>
                          <a:pt x="1693544" y="1384205"/>
                          <a:pt x="1524091" y="1392909"/>
                        </a:cubicBezTo>
                        <a:lnTo>
                          <a:pt x="1524091" y="1392909"/>
                        </a:lnTo>
                        <a:cubicBezTo>
                          <a:pt x="1231204" y="1387327"/>
                          <a:pt x="1117994" y="1384960"/>
                          <a:pt x="878124" y="1392909"/>
                        </a:cubicBezTo>
                        <a:cubicBezTo>
                          <a:pt x="638254" y="1400858"/>
                          <a:pt x="384038" y="1393304"/>
                          <a:pt x="232156" y="1392909"/>
                        </a:cubicBezTo>
                        <a:cubicBezTo>
                          <a:pt x="105697" y="1365131"/>
                          <a:pt x="250" y="1282659"/>
                          <a:pt x="0" y="1160753"/>
                        </a:cubicBezTo>
                        <a:cubicBezTo>
                          <a:pt x="-9828" y="1027545"/>
                          <a:pt x="-13175" y="793362"/>
                          <a:pt x="0" y="580379"/>
                        </a:cubicBezTo>
                        <a:cubicBezTo>
                          <a:pt x="-1665" y="446098"/>
                          <a:pt x="15170" y="369970"/>
                          <a:pt x="0" y="232152"/>
                        </a:cubicBezTo>
                        <a:lnTo>
                          <a:pt x="0" y="232152"/>
                        </a:lnTo>
                        <a:lnTo>
                          <a:pt x="0" y="232156"/>
                        </a:lnTo>
                        <a:close/>
                      </a:path>
                      <a:path w="2612727" h="1392909" stroke="0" extrusionOk="0">
                        <a:moveTo>
                          <a:pt x="0" y="232156"/>
                        </a:moveTo>
                        <a:cubicBezTo>
                          <a:pt x="15339" y="119812"/>
                          <a:pt x="110165" y="-29793"/>
                          <a:pt x="232156" y="0"/>
                        </a:cubicBezTo>
                        <a:cubicBezTo>
                          <a:pt x="359902" y="-27312"/>
                          <a:pt x="632836" y="-15160"/>
                          <a:pt x="839365" y="0"/>
                        </a:cubicBezTo>
                        <a:cubicBezTo>
                          <a:pt x="1045894" y="15160"/>
                          <a:pt x="1284491" y="23658"/>
                          <a:pt x="1524091" y="0"/>
                        </a:cubicBezTo>
                        <a:lnTo>
                          <a:pt x="1524091" y="0"/>
                        </a:lnTo>
                        <a:cubicBezTo>
                          <a:pt x="1687189" y="-29983"/>
                          <a:pt x="1922407" y="2240"/>
                          <a:pt x="2177273" y="0"/>
                        </a:cubicBezTo>
                        <a:cubicBezTo>
                          <a:pt x="2239788" y="4035"/>
                          <a:pt x="2339519" y="-7586"/>
                          <a:pt x="2380571" y="0"/>
                        </a:cubicBezTo>
                        <a:cubicBezTo>
                          <a:pt x="2518291" y="5895"/>
                          <a:pt x="2612588" y="89232"/>
                          <a:pt x="2612727" y="232156"/>
                        </a:cubicBezTo>
                        <a:lnTo>
                          <a:pt x="2612727" y="232152"/>
                        </a:lnTo>
                        <a:cubicBezTo>
                          <a:pt x="2710816" y="361045"/>
                          <a:pt x="2807897" y="447158"/>
                          <a:pt x="2883092" y="568126"/>
                        </a:cubicBezTo>
                        <a:cubicBezTo>
                          <a:pt x="2783783" y="569063"/>
                          <a:pt x="2713721" y="573826"/>
                          <a:pt x="2612727" y="580379"/>
                        </a:cubicBezTo>
                        <a:cubicBezTo>
                          <a:pt x="2602836" y="821163"/>
                          <a:pt x="2640891" y="933454"/>
                          <a:pt x="2612727" y="1160753"/>
                        </a:cubicBezTo>
                        <a:cubicBezTo>
                          <a:pt x="2614804" y="1291180"/>
                          <a:pt x="2514343" y="1370224"/>
                          <a:pt x="2380571" y="1392909"/>
                        </a:cubicBezTo>
                        <a:cubicBezTo>
                          <a:pt x="2287067" y="1394882"/>
                          <a:pt x="2255816" y="1393750"/>
                          <a:pt x="2177273" y="1392909"/>
                        </a:cubicBezTo>
                        <a:cubicBezTo>
                          <a:pt x="1995703" y="1361530"/>
                          <a:pt x="1731469" y="1369560"/>
                          <a:pt x="1524091" y="1392909"/>
                        </a:cubicBezTo>
                        <a:lnTo>
                          <a:pt x="1524091" y="1392909"/>
                        </a:lnTo>
                        <a:cubicBezTo>
                          <a:pt x="1383867" y="1406983"/>
                          <a:pt x="1083565" y="1373025"/>
                          <a:pt x="878124" y="1392909"/>
                        </a:cubicBezTo>
                        <a:cubicBezTo>
                          <a:pt x="672683" y="1412793"/>
                          <a:pt x="526757" y="1370797"/>
                          <a:pt x="232156" y="1392909"/>
                        </a:cubicBezTo>
                        <a:cubicBezTo>
                          <a:pt x="106881" y="1424380"/>
                          <a:pt x="-13922" y="1295080"/>
                          <a:pt x="0" y="1160753"/>
                        </a:cubicBezTo>
                        <a:cubicBezTo>
                          <a:pt x="-21484" y="906135"/>
                          <a:pt x="-817" y="818667"/>
                          <a:pt x="0" y="580379"/>
                        </a:cubicBezTo>
                        <a:cubicBezTo>
                          <a:pt x="-8947" y="477952"/>
                          <a:pt x="-13009" y="374090"/>
                          <a:pt x="0" y="232152"/>
                        </a:cubicBezTo>
                        <a:lnTo>
                          <a:pt x="0" y="232152"/>
                        </a:lnTo>
                        <a:lnTo>
                          <a:pt x="0" y="232156"/>
                        </a:lnTo>
                        <a:close/>
                      </a:path>
                    </a:pathLst>
                  </a:custGeom>
                  <ask:type>
                    <ask:lineSketchNone/>
                  </ask:type>
                </ask:lineSketchStyleProps>
              </a:ext>
            </a:extLst>
          </a:ln>
          <a:effectLst/>
        </p:spPr>
        <p:txBody>
          <a:bodyPr wrap="square" lIns="90000" tIns="90000" rIns="90000" bIns="90000" anchor="ctr" anchorCtr="0">
            <a:noAutofit/>
          </a:bodyPr>
          <a:lstStyle/>
          <a:p>
            <a:pPr algn="ctr"/>
            <a:r>
              <a:rPr lang="en-GB" sz="1400" b="1" i="0" spc="50" dirty="0">
                <a:effectLst/>
                <a:latin typeface="Century Gothic" panose="020B0502020202020204" pitchFamily="34" charset="0"/>
              </a:rPr>
              <a:t>No, I think it’s best to wait until it’s due in January 2025!</a:t>
            </a:r>
          </a:p>
        </p:txBody>
      </p:sp>
      <p:sp>
        <p:nvSpPr>
          <p:cNvPr id="10" name="Rectangle: Rounded Corners 9">
            <a:extLst>
              <a:ext uri="{FF2B5EF4-FFF2-40B4-BE49-F238E27FC236}">
                <a16:creationId xmlns:a16="http://schemas.microsoft.com/office/drawing/2014/main" id="{B7AB11E9-3197-E913-6138-D24CF515FEB4}"/>
              </a:ext>
            </a:extLst>
          </p:cNvPr>
          <p:cNvSpPr/>
          <p:nvPr/>
        </p:nvSpPr>
        <p:spPr>
          <a:xfrm rot="21300000">
            <a:off x="149592" y="1189802"/>
            <a:ext cx="763521" cy="369291"/>
          </a:xfrm>
          <a:prstGeom prst="roundRect">
            <a:avLst/>
          </a:prstGeom>
          <a:solidFill>
            <a:schemeClr val="accent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b="1" i="0" spc="50" dirty="0">
                <a:effectLst/>
                <a:latin typeface="Century Gothic" panose="020B0502020202020204" pitchFamily="34" charset="0"/>
              </a:rPr>
              <a:t>Yes</a:t>
            </a:r>
            <a:endParaRPr lang="en-GB" dirty="0"/>
          </a:p>
        </p:txBody>
      </p:sp>
      <p:sp>
        <p:nvSpPr>
          <p:cNvPr id="11" name="Rectangle: Rounded Corners 10">
            <a:extLst>
              <a:ext uri="{FF2B5EF4-FFF2-40B4-BE49-F238E27FC236}">
                <a16:creationId xmlns:a16="http://schemas.microsoft.com/office/drawing/2014/main" id="{D5F10F68-381E-82DF-AC28-62916643C3EA}"/>
              </a:ext>
            </a:extLst>
          </p:cNvPr>
          <p:cNvSpPr/>
          <p:nvPr/>
        </p:nvSpPr>
        <p:spPr>
          <a:xfrm rot="300000">
            <a:off x="8220876" y="5023355"/>
            <a:ext cx="763521" cy="369291"/>
          </a:xfrm>
          <a:prstGeom prst="roundRect">
            <a:avLst/>
          </a:prstGeom>
          <a:solidFill>
            <a:schemeClr val="accent2"/>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800" b="1" i="0" spc="50" dirty="0">
                <a:effectLst/>
                <a:latin typeface="Century Gothic" panose="020B0502020202020204" pitchFamily="34" charset="0"/>
              </a:rPr>
              <a:t>No</a:t>
            </a:r>
            <a:endParaRPr lang="en-GB" dirty="0"/>
          </a:p>
        </p:txBody>
      </p:sp>
      <p:sp>
        <p:nvSpPr>
          <p:cNvPr id="12" name="Rectangle 11"/>
          <p:cNvSpPr/>
          <p:nvPr/>
        </p:nvSpPr>
        <p:spPr>
          <a:xfrm>
            <a:off x="7404980" y="728487"/>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3161033591"/>
      </p:ext>
    </p:extLst>
  </p:cSld>
  <p:clrMapOvr>
    <a:masterClrMapping/>
  </p:clrMapOvr>
  <p:transition spd="slow">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Qr code&#10;&#10;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2942" y="1436543"/>
            <a:ext cx="5421457" cy="542145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90944" y="676717"/>
            <a:ext cx="9259455" cy="830997"/>
          </a:xfrm>
          <a:prstGeom prst="rect">
            <a:avLst/>
          </a:prstGeom>
        </p:spPr>
        <p:txBody>
          <a:bodyPr wrap="square">
            <a:spAutoFit/>
          </a:bodyPr>
          <a:lstStyle/>
          <a:p>
            <a:r>
              <a:rPr lang="en-GB" sz="4800" u="sng" smtClean="0">
                <a:solidFill>
                  <a:srgbClr val="000000"/>
                </a:solidFill>
                <a:latin typeface="Times New Roman" panose="02020603050405020304" pitchFamily="18" charset="0"/>
                <a:hlinkClick r:id="rId3"/>
              </a:rPr>
              <a:t>https://voice.votesforschools.com/</a:t>
            </a:r>
            <a:endParaRPr lang="en-GB" sz="4800" dirty="0"/>
          </a:p>
        </p:txBody>
      </p:sp>
      <p:sp>
        <p:nvSpPr>
          <p:cNvPr id="3" name="Rectangle 2"/>
          <p:cNvSpPr/>
          <p:nvPr/>
        </p:nvSpPr>
        <p:spPr>
          <a:xfrm>
            <a:off x="7439890" y="168716"/>
            <a:ext cx="1602510" cy="646331"/>
          </a:xfrm>
          <a:prstGeom prst="rect">
            <a:avLst/>
          </a:prstGeom>
          <a:solidFill>
            <a:srgbClr val="FFFF00"/>
          </a:solidFill>
        </p:spPr>
        <p:txBody>
          <a:bodyPr wrap="square">
            <a:spAutoFit/>
          </a:bodyPr>
          <a:lstStyle/>
          <a:p>
            <a:r>
              <a:rPr lang="en-GB" dirty="0">
                <a:solidFill>
                  <a:srgbClr val="000000"/>
                </a:solidFill>
                <a:latin typeface="Century Gothic" panose="020B0502020202020204" pitchFamily="34" charset="0"/>
              </a:rPr>
              <a:t>VFS </a:t>
            </a:r>
            <a:r>
              <a:rPr lang="en-GB" dirty="0" smtClean="0">
                <a:solidFill>
                  <a:srgbClr val="000000"/>
                </a:solidFill>
                <a:latin typeface="Century Gothic" panose="020B0502020202020204" pitchFamily="34" charset="0"/>
              </a:rPr>
              <a:t>champions</a:t>
            </a:r>
            <a:endParaRPr lang="en-GB" dirty="0"/>
          </a:p>
        </p:txBody>
      </p:sp>
    </p:spTree>
    <p:extLst>
      <p:ext uri="{BB962C8B-B14F-4D97-AF65-F5344CB8AC3E}">
        <p14:creationId xmlns:p14="http://schemas.microsoft.com/office/powerpoint/2010/main" val="851900599"/>
      </p:ext>
    </p:extLst>
  </p:cSld>
  <p:clrMapOvr>
    <a:masterClrMapping/>
  </p:clrMapOvr>
  <p:timing>
    <p:tnLst>
      <p:par>
        <p:cTn id="1" dur="indefinite" restart="never" nodeType="tmRoot"/>
      </p:par>
    </p:tnLst>
  </p:timing>
</p:sld>
</file>

<file path=ppt/theme/theme1.xml><?xml version="1.0" encoding="utf-8"?>
<a:theme xmlns:a="http://schemas.openxmlformats.org/drawingml/2006/main" name="Primary Cover Slide">
  <a:themeElements>
    <a:clrScheme name="Primary">
      <a:dk1>
        <a:sysClr val="windowText" lastClr="000000"/>
      </a:dk1>
      <a:lt1>
        <a:sysClr val="window" lastClr="FFFFFF"/>
      </a:lt1>
      <a:dk2>
        <a:srgbClr val="A5A5A5"/>
      </a:dk2>
      <a:lt2>
        <a:srgbClr val="E7E6E6"/>
      </a:lt2>
      <a:accent1>
        <a:srgbClr val="80A0F2"/>
      </a:accent1>
      <a:accent2>
        <a:srgbClr val="E52C4C"/>
      </a:accent2>
      <a:accent3>
        <a:srgbClr val="3E73EC"/>
      </a:accent3>
      <a:accent4>
        <a:srgbClr val="F26672"/>
      </a:accent4>
      <a:accent5>
        <a:srgbClr val="D34497"/>
      </a:accent5>
      <a:accent6>
        <a:srgbClr val="FFFFCC"/>
      </a:accent6>
      <a:hlink>
        <a:srgbClr val="3E73EC"/>
      </a:hlink>
      <a:folHlink>
        <a:srgbClr val="F266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imary Weekly Slides">
  <a:themeElements>
    <a:clrScheme name="Primary">
      <a:dk1>
        <a:sysClr val="windowText" lastClr="000000"/>
      </a:dk1>
      <a:lt1>
        <a:sysClr val="window" lastClr="FFFFFF"/>
      </a:lt1>
      <a:dk2>
        <a:srgbClr val="A5A5A5"/>
      </a:dk2>
      <a:lt2>
        <a:srgbClr val="E7E6E6"/>
      </a:lt2>
      <a:accent1>
        <a:srgbClr val="80A0F2"/>
      </a:accent1>
      <a:accent2>
        <a:srgbClr val="E52C4C"/>
      </a:accent2>
      <a:accent3>
        <a:srgbClr val="3E73EC"/>
      </a:accent3>
      <a:accent4>
        <a:srgbClr val="F26672"/>
      </a:accent4>
      <a:accent5>
        <a:srgbClr val="D34497"/>
      </a:accent5>
      <a:accent6>
        <a:srgbClr val="FFFFCC"/>
      </a:accent6>
      <a:hlink>
        <a:srgbClr val="3E73EC"/>
      </a:hlink>
      <a:folHlink>
        <a:srgbClr val="F266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Primary Main Content">
  <a:themeElements>
    <a:clrScheme name="Primary">
      <a:dk1>
        <a:sysClr val="windowText" lastClr="000000"/>
      </a:dk1>
      <a:lt1>
        <a:sysClr val="window" lastClr="FFFFFF"/>
      </a:lt1>
      <a:dk2>
        <a:srgbClr val="A5A5A5"/>
      </a:dk2>
      <a:lt2>
        <a:srgbClr val="E7E6E6"/>
      </a:lt2>
      <a:accent1>
        <a:srgbClr val="80A0F2"/>
      </a:accent1>
      <a:accent2>
        <a:srgbClr val="E52C4C"/>
      </a:accent2>
      <a:accent3>
        <a:srgbClr val="3E73EC"/>
      </a:accent3>
      <a:accent4>
        <a:srgbClr val="F26672"/>
      </a:accent4>
      <a:accent5>
        <a:srgbClr val="D34497"/>
      </a:accent5>
      <a:accent6>
        <a:srgbClr val="FFFFCC"/>
      </a:accent6>
      <a:hlink>
        <a:srgbClr val="3E73EC"/>
      </a:hlink>
      <a:folHlink>
        <a:srgbClr val="F266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4.xml><?xml version="1.0" encoding="utf-8"?>
<a:theme xmlns:a="http://schemas.openxmlformats.org/drawingml/2006/main" name="Primary Blank Slide">
  <a:themeElements>
    <a:clrScheme name="Primary">
      <a:dk1>
        <a:sysClr val="windowText" lastClr="000000"/>
      </a:dk1>
      <a:lt1>
        <a:sysClr val="window" lastClr="FFFFFF"/>
      </a:lt1>
      <a:dk2>
        <a:srgbClr val="A5A5A5"/>
      </a:dk2>
      <a:lt2>
        <a:srgbClr val="E7E6E6"/>
      </a:lt2>
      <a:accent1>
        <a:srgbClr val="80A0F2"/>
      </a:accent1>
      <a:accent2>
        <a:srgbClr val="E52C4C"/>
      </a:accent2>
      <a:accent3>
        <a:srgbClr val="3E73EC"/>
      </a:accent3>
      <a:accent4>
        <a:srgbClr val="F26672"/>
      </a:accent4>
      <a:accent5>
        <a:srgbClr val="D34497"/>
      </a:accent5>
      <a:accent6>
        <a:srgbClr val="FFFFCC"/>
      </a:accent6>
      <a:hlink>
        <a:srgbClr val="3E73EC"/>
      </a:hlink>
      <a:folHlink>
        <a:srgbClr val="F266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Primary Blank Content">
  <a:themeElements>
    <a:clrScheme name="Primary">
      <a:dk1>
        <a:sysClr val="windowText" lastClr="000000"/>
      </a:dk1>
      <a:lt1>
        <a:sysClr val="window" lastClr="FFFFFF"/>
      </a:lt1>
      <a:dk2>
        <a:srgbClr val="A5A5A5"/>
      </a:dk2>
      <a:lt2>
        <a:srgbClr val="E7E6E6"/>
      </a:lt2>
      <a:accent1>
        <a:srgbClr val="80A0F2"/>
      </a:accent1>
      <a:accent2>
        <a:srgbClr val="E52C4C"/>
      </a:accent2>
      <a:accent3>
        <a:srgbClr val="3E73EC"/>
      </a:accent3>
      <a:accent4>
        <a:srgbClr val="F26672"/>
      </a:accent4>
      <a:accent5>
        <a:srgbClr val="D34497"/>
      </a:accent5>
      <a:accent6>
        <a:srgbClr val="FFFFCC"/>
      </a:accent6>
      <a:hlink>
        <a:srgbClr val="3E73EC"/>
      </a:hlink>
      <a:folHlink>
        <a:srgbClr val="F266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6.xml><?xml version="1.0" encoding="utf-8"?>
<a:theme xmlns:a="http://schemas.openxmlformats.org/drawingml/2006/main" name="Primary Blank Content with Tick">
  <a:themeElements>
    <a:clrScheme name="Primary">
      <a:dk1>
        <a:sysClr val="windowText" lastClr="000000"/>
      </a:dk1>
      <a:lt1>
        <a:sysClr val="window" lastClr="FFFFFF"/>
      </a:lt1>
      <a:dk2>
        <a:srgbClr val="A5A5A5"/>
      </a:dk2>
      <a:lt2>
        <a:srgbClr val="E7E6E6"/>
      </a:lt2>
      <a:accent1>
        <a:srgbClr val="80A0F2"/>
      </a:accent1>
      <a:accent2>
        <a:srgbClr val="E52C4C"/>
      </a:accent2>
      <a:accent3>
        <a:srgbClr val="3E73EC"/>
      </a:accent3>
      <a:accent4>
        <a:srgbClr val="F26672"/>
      </a:accent4>
      <a:accent5>
        <a:srgbClr val="D34497"/>
      </a:accent5>
      <a:accent6>
        <a:srgbClr val="FFFFCC"/>
      </a:accent6>
      <a:hlink>
        <a:srgbClr val="3E73EC"/>
      </a:hlink>
      <a:folHlink>
        <a:srgbClr val="F266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12268</TotalTime>
  <Words>2609</Words>
  <Application>Microsoft Office PowerPoint</Application>
  <PresentationFormat>On-screen Show (4:3)</PresentationFormat>
  <Paragraphs>470</Paragraphs>
  <Slides>35</Slides>
  <Notes>31</Notes>
  <HiddenSlides>0</HiddenSlides>
  <MMClips>0</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35</vt:i4>
      </vt:variant>
    </vt:vector>
  </HeadingPairs>
  <TitlesOfParts>
    <vt:vector size="48" baseType="lpstr">
      <vt:lpstr>arial</vt:lpstr>
      <vt:lpstr>arial</vt:lpstr>
      <vt:lpstr>Calibri</vt:lpstr>
      <vt:lpstr>Cavolini</vt:lpstr>
      <vt:lpstr>Century Gothic</vt:lpstr>
      <vt:lpstr>Lato</vt:lpstr>
      <vt:lpstr>Times New Roman</vt:lpstr>
      <vt:lpstr>Primary Cover Slide</vt:lpstr>
      <vt:lpstr>Primary Weekly Slides</vt:lpstr>
      <vt:lpstr>Primary Main Content</vt:lpstr>
      <vt:lpstr>Primary Blank Slide</vt:lpstr>
      <vt:lpstr>Primary Blank Content</vt:lpstr>
      <vt:lpstr>Primary Blank Content with Tick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VotesforSchools</dc:creator>
  <cp:lastModifiedBy>Letitia Powell</cp:lastModifiedBy>
  <cp:revision>224</cp:revision>
  <dcterms:created xsi:type="dcterms:W3CDTF">2023-07-12T12:40:44Z</dcterms:created>
  <dcterms:modified xsi:type="dcterms:W3CDTF">2023-11-01T09:32:09Z</dcterms:modified>
</cp:coreProperties>
</file>