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162" autoAdjust="0"/>
    <p:restoredTop sz="96130" autoAdjust="0"/>
  </p:normalViewPr>
  <p:slideViewPr>
    <p:cSldViewPr>
      <p:cViewPr varScale="1">
        <p:scale>
          <a:sx n="87" d="100"/>
          <a:sy n="87" d="100"/>
        </p:scale>
        <p:origin x="1032" y="1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39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302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764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316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039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0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949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476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880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495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0AA19-F647-4C26-9A7F-2A75FFBD74FF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2B98A-2CC9-4310-8041-81304F4C1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723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0"/>
            <a:ext cx="5328592" cy="31547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9900" b="1" cap="none" spc="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STEP</a:t>
            </a:r>
            <a:endParaRPr lang="en-US" sz="19900" b="1" cap="none" spc="0" dirty="0">
              <a:ln w="3810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025160"/>
              </p:ext>
            </p:extLst>
          </p:nvPr>
        </p:nvGraphicFramePr>
        <p:xfrm>
          <a:off x="107504" y="2708920"/>
          <a:ext cx="6479968" cy="39379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4799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5091">
                <a:tc>
                  <a:txBody>
                    <a:bodyPr/>
                    <a:lstStyle/>
                    <a:p>
                      <a:pPr algn="l"/>
                      <a:r>
                        <a:rPr lang="en-GB" sz="2400" dirty="0" smtClean="0"/>
                        <a:t>Behaviours</a:t>
                      </a:r>
                      <a:endParaRPr lang="en-GB" sz="24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09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Wandering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around the classroom/school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09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Calling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out / interrupting the class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09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Ignoring instructions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09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Making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Silly noises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509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Talking when asked to be silent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509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Pushing in the line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509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Running in the corridor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509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Being noisy around the school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between lessons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372200" y="-1280269"/>
            <a:ext cx="2420856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4400" b="1" dirty="0" smtClean="0">
                <a:ln w="3810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  <a:endParaRPr lang="en-US" sz="34400" b="1" dirty="0">
              <a:ln w="3810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472" y="0"/>
            <a:ext cx="5375640" cy="32785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9900" b="1" cap="none" spc="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STEP</a:t>
            </a:r>
            <a:endParaRPr lang="en-US" sz="19900" b="1" cap="none" spc="0" dirty="0">
              <a:ln w="3810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56972"/>
              </p:ext>
            </p:extLst>
          </p:nvPr>
        </p:nvGraphicFramePr>
        <p:xfrm>
          <a:off x="276480" y="2702520"/>
          <a:ext cx="6023712" cy="40472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23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8761">
                <a:tc>
                  <a:txBody>
                    <a:bodyPr/>
                    <a:lstStyle/>
                    <a:p>
                      <a:pPr algn="l"/>
                      <a:r>
                        <a:rPr lang="en-GB" sz="2400" dirty="0" smtClean="0"/>
                        <a:t>Behaviours (escalating</a:t>
                      </a:r>
                      <a:r>
                        <a:rPr lang="en-GB" sz="2400" baseline="0" dirty="0" smtClean="0"/>
                        <a:t>/repeating step 1)</a:t>
                      </a:r>
                      <a:endParaRPr lang="en-GB" sz="24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76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Wandering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around the classroom/school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76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Calling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out / interrupting the class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876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Ignoring instructions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76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Making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Silly noises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876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Talking when asked to be silent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876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Pushing in the line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876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Running in the corridor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76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Being noisy around the school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between lessons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111584" y="-1092994"/>
            <a:ext cx="2420856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44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en-US" sz="34400" b="1" dirty="0">
              <a:ln w="3810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-603448"/>
            <a:ext cx="7102329" cy="31547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19900" b="1" cap="none" spc="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STEP</a:t>
            </a:r>
            <a:endParaRPr lang="en-US" sz="19900" b="1" cap="none" spc="0" dirty="0">
              <a:ln w="3810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415013"/>
              </p:ext>
            </p:extLst>
          </p:nvPr>
        </p:nvGraphicFramePr>
        <p:xfrm>
          <a:off x="251520" y="1988840"/>
          <a:ext cx="5328592" cy="45527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285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6883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Behaviours </a:t>
                      </a:r>
                      <a:r>
                        <a:rPr lang="en-GB" sz="1400" dirty="0" smtClean="0"/>
                        <a:t>(</a:t>
                      </a:r>
                      <a:r>
                        <a:rPr lang="en-GB" sz="1400" dirty="0" smtClean="0">
                          <a:latin typeface="Antique Olive" pitchFamily="34" charset="0"/>
                        </a:rPr>
                        <a:t>repeated</a:t>
                      </a:r>
                      <a:r>
                        <a:rPr lang="en-GB" sz="1400" baseline="0" dirty="0" smtClean="0">
                          <a:latin typeface="Antique Olive" pitchFamily="34" charset="0"/>
                        </a:rPr>
                        <a:t> step 1 behaviour)</a:t>
                      </a:r>
                      <a:endParaRPr lang="en-GB" sz="1400" dirty="0" smtClean="0">
                        <a:latin typeface="Antique Olive" pitchFamily="34" charset="0"/>
                      </a:endParaRPr>
                    </a:p>
                    <a:p>
                      <a:pPr algn="l"/>
                      <a:endParaRPr lang="en-GB" sz="24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666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Antique Olive" pitchFamily="34" charset="0"/>
                        </a:rPr>
                        <a:t>Swearing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660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Refusal to do anything including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class work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6660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Throwing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objects in temper (i.e. Pens, pencils, books..)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6660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Physically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or verbally hurting someone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6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Antique Olive" pitchFamily="34" charset="0"/>
                        </a:rPr>
                        <a:t>Being rude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/ disrespectful to an adult</a:t>
                      </a:r>
                      <a:endParaRPr lang="en-GB" sz="1600" dirty="0" smtClean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6660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Lying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50674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Damaging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classroom property (</a:t>
                      </a:r>
                      <a:r>
                        <a:rPr lang="en-GB" sz="1600" baseline="0" dirty="0" err="1" smtClean="0">
                          <a:latin typeface="Antique Olive" pitchFamily="34" charset="0"/>
                        </a:rPr>
                        <a:t>graffiting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, books, tables, breaking stationary, etching)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1031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Poor conduct whilst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wearing school uniform (i.e. On a school trip)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444208" y="-1179512"/>
            <a:ext cx="2420856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44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en-US" sz="34400" b="1" dirty="0">
              <a:ln w="3810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9242" y="-531440"/>
            <a:ext cx="6526265" cy="31547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19900" b="1" dirty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STEP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706367"/>
              </p:ext>
            </p:extLst>
          </p:nvPr>
        </p:nvGraphicFramePr>
        <p:xfrm>
          <a:off x="209242" y="2014569"/>
          <a:ext cx="5795134" cy="452803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7951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3454">
                <a:tc>
                  <a:txBody>
                    <a:bodyPr/>
                    <a:lstStyle/>
                    <a:p>
                      <a:pPr algn="l"/>
                      <a:r>
                        <a:rPr lang="en-GB" sz="2400" dirty="0" smtClean="0"/>
                        <a:t>Behaviours</a:t>
                      </a:r>
                      <a:endParaRPr lang="en-GB" sz="24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965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Repeated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step 3 behaviours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9352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Leaving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the classroom or teachers supervision without permission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1965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Extreme rudeness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1965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Intentional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spitting at another person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7726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Extreme physical or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verbal abuse towards another person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1965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Throwing dangerous objects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1965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Stealing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1965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Encouraging physical aggression in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others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1965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Having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or chewing gum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623707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588224" y="-1107504"/>
            <a:ext cx="1412744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44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endParaRPr lang="en-US" sz="34400" b="1" dirty="0">
              <a:ln w="3810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-315416"/>
            <a:ext cx="5400600" cy="32267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19900" b="1" dirty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STEP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700434"/>
              </p:ext>
            </p:extLst>
          </p:nvPr>
        </p:nvGraphicFramePr>
        <p:xfrm>
          <a:off x="351039" y="2276872"/>
          <a:ext cx="6264696" cy="42518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2646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9093">
                <a:tc>
                  <a:txBody>
                    <a:bodyPr/>
                    <a:lstStyle/>
                    <a:p>
                      <a:pPr algn="l"/>
                      <a:r>
                        <a:rPr lang="en-GB" sz="2400" dirty="0" smtClean="0"/>
                        <a:t>Behaviours</a:t>
                      </a:r>
                      <a:endParaRPr lang="en-GB" sz="24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093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Repeated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step 4 behaviours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093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Serious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challenge to authority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093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Dangerous acts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of vandalism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9093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Bullying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(persistent targeted physical and verbal acts)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9093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Comments that are racist, homophobic or related to physical disabilities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9093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Physical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abuse to a member of staff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9093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Leaving school site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without permission</a:t>
                      </a:r>
                      <a:endParaRPr lang="en-GB" sz="1600" dirty="0">
                        <a:latin typeface="Antique Olive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9093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Antique Olive" pitchFamily="34" charset="0"/>
                        </a:rPr>
                        <a:t>Extreme</a:t>
                      </a:r>
                      <a:r>
                        <a:rPr lang="en-GB" sz="1600" baseline="0" dirty="0" smtClean="0">
                          <a:latin typeface="Antique Olive" pitchFamily="34" charset="0"/>
                        </a:rPr>
                        <a:t> behaviour that is violent or dangerous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516216" y="-1251520"/>
            <a:ext cx="2420856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4400" b="1" dirty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8775</TotalTime>
  <Words>252</Words>
  <Application>Microsoft Office PowerPoint</Application>
  <PresentationFormat>On-screen Show (4:3)</PresentationFormat>
  <Paragraphs>56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Antique Olive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Georgemullins</dc:creator>
  <cp:lastModifiedBy>KULVIR DHINDSA</cp:lastModifiedBy>
  <cp:revision>113</cp:revision>
  <dcterms:created xsi:type="dcterms:W3CDTF">2017-09-01T16:03:43Z</dcterms:created>
  <dcterms:modified xsi:type="dcterms:W3CDTF">2021-05-26T10:53:39Z</dcterms:modified>
</cp:coreProperties>
</file>